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2"/>
  </p:sldMasterIdLst>
  <p:notesMasterIdLst>
    <p:notesMasterId r:id="rId7"/>
  </p:notesMasterIdLst>
  <p:handoutMasterIdLst>
    <p:handoutMasterId r:id="rId8"/>
  </p:handoutMasterIdLst>
  <p:sldIdLst>
    <p:sldId id="261" r:id="rId3"/>
    <p:sldId id="272" r:id="rId4"/>
    <p:sldId id="271" r:id="rId5"/>
    <p:sldId id="257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69012ECD-51FC-41F1-AA8D-1B2483CD663E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1" d="100"/>
          <a:sy n="71" d="100"/>
        </p:scale>
        <p:origin x="618" y="54"/>
      </p:cViewPr>
      <p:guideLst>
        <p:guide pos="3840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7" d="100"/>
          <a:sy n="57" d="100"/>
        </p:scale>
        <p:origin x="1236" y="4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" Target="slides/slide1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theme" Target="theme/theme1.xml"/><Relationship Id="rId5" Type="http://schemas.openxmlformats.org/officeDocument/2006/relationships/slide" Target="slides/slide3.xml"/><Relationship Id="rId10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041DB8-B66F-4DC8-A96E-33677E0F90FF}" type="datetimeFigureOut">
              <a:rPr lang="ru-RU" smtClean="0"/>
              <a:t>12.10.2015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04A0D4-B89B-4ADD-AF9E-38636B40EE4E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4738915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B49C4A-65AC-492D-9701-81B46C3AD0E4}" type="datetimeFigureOut">
              <a:rPr lang="ru-RU" smtClean="0"/>
              <a:t>12.10.2015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869989-EB00-4EE7-BCB5-25BDC5BB29F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936361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FED454-112D-49AF-9C06-74A71D4D809D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83340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defTabSz="914400">
              <a:buNone/>
            </a:pPr>
            <a:fld id="{82869989-EB00-4EE7-BCB5-25BDC5BB29F8}" type="slidenum">
              <a:rPr lang="en-US" sz="1200" b="0" i="0">
                <a:latin typeface="Arial"/>
                <a:ea typeface="+mn-ea"/>
                <a:cs typeface="+mn-cs"/>
              </a:rPr>
              <a:t>4</a:t>
            </a:fld>
            <a:endParaRPr lang="en-US" sz="1200" b="0" i="0"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803039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4"/>
          <p:cNvGrpSpPr/>
          <p:nvPr userDrawn="1"/>
        </p:nvGrpSpPr>
        <p:grpSpPr bwMode="hidden">
          <a:xfrm>
            <a:off x="-1" y="0"/>
            <a:ext cx="12192002" cy="6858000"/>
            <a:chOff x="-1" y="0"/>
            <a:chExt cx="12192002" cy="6858000"/>
          </a:xfrm>
        </p:grpSpPr>
        <p:cxnSp>
          <p:nvCxnSpPr>
            <p:cNvPr id="6" name="Прямая соединительная линия 5"/>
            <p:cNvCxnSpPr/>
            <p:nvPr/>
          </p:nvCxnSpPr>
          <p:spPr bwMode="hidden">
            <a:xfrm>
              <a:off x="610194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Прямая соединительная линия 6"/>
            <p:cNvCxnSpPr/>
            <p:nvPr/>
          </p:nvCxnSpPr>
          <p:spPr bwMode="hidden">
            <a:xfrm>
              <a:off x="1829332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Прямая соединительная линия 8"/>
            <p:cNvCxnSpPr/>
            <p:nvPr/>
          </p:nvCxnSpPr>
          <p:spPr bwMode="hidden">
            <a:xfrm>
              <a:off x="3048470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Прямая соединительная линия 9"/>
            <p:cNvCxnSpPr/>
            <p:nvPr/>
          </p:nvCxnSpPr>
          <p:spPr bwMode="hidden">
            <a:xfrm>
              <a:off x="4267608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Прямая соединительная линия 10"/>
            <p:cNvCxnSpPr/>
            <p:nvPr/>
          </p:nvCxnSpPr>
          <p:spPr bwMode="hidden">
            <a:xfrm>
              <a:off x="5486746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Прямая соединительная линия 11"/>
            <p:cNvCxnSpPr/>
            <p:nvPr/>
          </p:nvCxnSpPr>
          <p:spPr bwMode="hidden">
            <a:xfrm>
              <a:off x="6705884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Прямая соединительная линия 12"/>
            <p:cNvCxnSpPr/>
            <p:nvPr/>
          </p:nvCxnSpPr>
          <p:spPr bwMode="hidden">
            <a:xfrm>
              <a:off x="7925022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Прямая соединительная линия 13"/>
            <p:cNvCxnSpPr/>
            <p:nvPr/>
          </p:nvCxnSpPr>
          <p:spPr bwMode="hidden">
            <a:xfrm>
              <a:off x="9144160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Прямая соединительная линия 14"/>
            <p:cNvCxnSpPr/>
            <p:nvPr/>
          </p:nvCxnSpPr>
          <p:spPr bwMode="hidden">
            <a:xfrm>
              <a:off x="10363298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Прямая соединительная линия 15"/>
            <p:cNvCxnSpPr/>
            <p:nvPr/>
          </p:nvCxnSpPr>
          <p:spPr bwMode="hidden">
            <a:xfrm>
              <a:off x="11582436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Прямая соединительная линия 16"/>
            <p:cNvCxnSpPr/>
            <p:nvPr/>
          </p:nvCxnSpPr>
          <p:spPr bwMode="hidden">
            <a:xfrm>
              <a:off x="2819" y="386485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Прямая соединительная линия 17"/>
            <p:cNvCxnSpPr/>
            <p:nvPr/>
          </p:nvCxnSpPr>
          <p:spPr bwMode="hidden">
            <a:xfrm>
              <a:off x="2819" y="1611181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Прямая соединительная линия 18"/>
            <p:cNvCxnSpPr/>
            <p:nvPr/>
          </p:nvCxnSpPr>
          <p:spPr bwMode="hidden">
            <a:xfrm>
              <a:off x="2819" y="2835877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Прямая соединительная линия 19"/>
            <p:cNvCxnSpPr/>
            <p:nvPr/>
          </p:nvCxnSpPr>
          <p:spPr bwMode="hidden">
            <a:xfrm>
              <a:off x="2819" y="4060573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Прямая соединительная линия 20"/>
            <p:cNvCxnSpPr/>
            <p:nvPr/>
          </p:nvCxnSpPr>
          <p:spPr bwMode="hidden">
            <a:xfrm>
              <a:off x="2819" y="5285269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Прямая соединительная линия 21"/>
            <p:cNvCxnSpPr/>
            <p:nvPr/>
          </p:nvCxnSpPr>
          <p:spPr bwMode="hidden">
            <a:xfrm>
              <a:off x="2819" y="6509965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3" name="Группа 22"/>
            <p:cNvGrpSpPr/>
            <p:nvPr userDrawn="1"/>
          </p:nvGrpSpPr>
          <p:grpSpPr bwMode="hidden">
            <a:xfrm>
              <a:off x="-1" y="0"/>
              <a:ext cx="12192001" cy="6858000"/>
              <a:chOff x="-1" y="0"/>
              <a:chExt cx="12192001" cy="6858000"/>
            </a:xfrm>
          </p:grpSpPr>
          <p:cxnSp>
            <p:nvCxnSpPr>
              <p:cNvPr id="41" name="Прямая соединительная линия 40"/>
              <p:cNvCxnSpPr/>
              <p:nvPr/>
            </p:nvCxnSpPr>
            <p:spPr bwMode="hidden">
              <a:xfrm>
                <a:off x="225425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Прямая соединительная линия 41"/>
              <p:cNvCxnSpPr/>
              <p:nvPr/>
            </p:nvCxnSpPr>
            <p:spPr bwMode="hidden">
              <a:xfrm>
                <a:off x="1449154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Прямая соединительная линия 42"/>
              <p:cNvCxnSpPr/>
              <p:nvPr/>
            </p:nvCxnSpPr>
            <p:spPr bwMode="hidden">
              <a:xfrm>
                <a:off x="2665982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Прямая соединительная линия 43"/>
              <p:cNvCxnSpPr/>
              <p:nvPr/>
            </p:nvCxnSpPr>
            <p:spPr bwMode="hidden">
              <a:xfrm>
                <a:off x="3885119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Прямая соединительная линия 44"/>
              <p:cNvCxnSpPr/>
              <p:nvPr/>
            </p:nvCxnSpPr>
            <p:spPr bwMode="hidden">
              <a:xfrm>
                <a:off x="5106502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6" name="Группа 45"/>
              <p:cNvGrpSpPr/>
              <p:nvPr/>
            </p:nvGrpSpPr>
            <p:grpSpPr bwMode="hidden">
              <a:xfrm>
                <a:off x="6327885" y="0"/>
                <a:ext cx="5864115" cy="5898673"/>
                <a:chOff x="6327885" y="0"/>
                <a:chExt cx="5864115" cy="5898673"/>
              </a:xfrm>
            </p:grpSpPr>
            <p:cxnSp>
              <p:nvCxnSpPr>
                <p:cNvPr id="52" name="Прямая соединительная линия 51"/>
                <p:cNvCxnSpPr/>
                <p:nvPr/>
              </p:nvCxnSpPr>
              <p:spPr bwMode="hidden">
                <a:xfrm>
                  <a:off x="6327885" y="0"/>
                  <a:ext cx="5864115" cy="5898673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3" name="Прямая соединительная линия 52"/>
                <p:cNvCxnSpPr/>
                <p:nvPr/>
              </p:nvCxnSpPr>
              <p:spPr bwMode="hidden">
                <a:xfrm>
                  <a:off x="7549268" y="0"/>
                  <a:ext cx="4642732" cy="4672425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4" name="Прямая соединительная линия 53"/>
                <p:cNvCxnSpPr/>
                <p:nvPr/>
              </p:nvCxnSpPr>
              <p:spPr bwMode="hidden">
                <a:xfrm>
                  <a:off x="8772997" y="0"/>
                  <a:ext cx="3419003" cy="3456749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5" name="Прямая соединительная линия 54"/>
                <p:cNvCxnSpPr/>
                <p:nvPr/>
              </p:nvCxnSpPr>
              <p:spPr bwMode="hidden">
                <a:xfrm>
                  <a:off x="9982200" y="0"/>
                  <a:ext cx="2209800" cy="2226469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6" name="Прямая соединительная линия 55"/>
                <p:cNvCxnSpPr/>
                <p:nvPr/>
              </p:nvCxnSpPr>
              <p:spPr bwMode="hidden">
                <a:xfrm>
                  <a:off x="11199019" y="0"/>
                  <a:ext cx="992981" cy="1002506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47" name="Прямая соединительная линия 46"/>
              <p:cNvCxnSpPr/>
              <p:nvPr/>
            </p:nvCxnSpPr>
            <p:spPr bwMode="hidden">
              <a:xfrm flipH="1" flipV="1">
                <a:off x="-1" y="1012053"/>
                <a:ext cx="5828811" cy="584594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Прямая соединительная линия 47"/>
              <p:cNvCxnSpPr/>
              <p:nvPr/>
            </p:nvCxnSpPr>
            <p:spPr bwMode="hidden">
              <a:xfrm flipH="1" flipV="1">
                <a:off x="-1" y="2227340"/>
                <a:ext cx="4614781" cy="4630658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Прямая соединительная линия 48"/>
              <p:cNvCxnSpPr/>
              <p:nvPr/>
            </p:nvCxnSpPr>
            <p:spPr bwMode="hidden">
              <a:xfrm flipH="1" flipV="1">
                <a:off x="-1" y="3432149"/>
                <a:ext cx="3398419" cy="3425849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Прямая соединительная линия 49"/>
              <p:cNvCxnSpPr/>
              <p:nvPr/>
            </p:nvCxnSpPr>
            <p:spPr bwMode="hidden">
              <a:xfrm flipH="1" flipV="1">
                <a:off x="-1" y="4651431"/>
                <a:ext cx="2196496" cy="2206567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Прямая соединительная линия 50"/>
              <p:cNvCxnSpPr/>
              <p:nvPr/>
            </p:nvCxnSpPr>
            <p:spPr bwMode="hidden">
              <a:xfrm flipH="1" flipV="1">
                <a:off x="-1" y="5864453"/>
                <a:ext cx="987003" cy="99354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4" name="Группа 23"/>
            <p:cNvGrpSpPr/>
            <p:nvPr userDrawn="1"/>
          </p:nvGrpSpPr>
          <p:grpSpPr bwMode="hidden">
            <a:xfrm flipH="1">
              <a:off x="0" y="0"/>
              <a:ext cx="12192001" cy="6858000"/>
              <a:chOff x="-1" y="0"/>
              <a:chExt cx="12192001" cy="6858000"/>
            </a:xfrm>
          </p:grpSpPr>
          <p:cxnSp>
            <p:nvCxnSpPr>
              <p:cNvPr id="25" name="Прямая соединительная линия 24"/>
              <p:cNvCxnSpPr/>
              <p:nvPr/>
            </p:nvCxnSpPr>
            <p:spPr bwMode="hidden">
              <a:xfrm>
                <a:off x="225425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Прямая соединительная линия 25"/>
              <p:cNvCxnSpPr/>
              <p:nvPr/>
            </p:nvCxnSpPr>
            <p:spPr bwMode="hidden">
              <a:xfrm>
                <a:off x="1449154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Прямая соединительная линия 26"/>
              <p:cNvCxnSpPr/>
              <p:nvPr/>
            </p:nvCxnSpPr>
            <p:spPr bwMode="hidden">
              <a:xfrm>
                <a:off x="2665982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Прямая соединительная линия 27"/>
              <p:cNvCxnSpPr/>
              <p:nvPr/>
            </p:nvCxnSpPr>
            <p:spPr bwMode="hidden">
              <a:xfrm>
                <a:off x="3885119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Прямая соединительная линия 28"/>
              <p:cNvCxnSpPr/>
              <p:nvPr/>
            </p:nvCxnSpPr>
            <p:spPr bwMode="hidden">
              <a:xfrm>
                <a:off x="5150644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30" name="Группа 29"/>
              <p:cNvGrpSpPr/>
              <p:nvPr/>
            </p:nvGrpSpPr>
            <p:grpSpPr bwMode="hidden">
              <a:xfrm>
                <a:off x="6327885" y="0"/>
                <a:ext cx="5864115" cy="5898673"/>
                <a:chOff x="6327885" y="0"/>
                <a:chExt cx="5864115" cy="5898673"/>
              </a:xfrm>
            </p:grpSpPr>
            <p:cxnSp>
              <p:nvCxnSpPr>
                <p:cNvPr id="36" name="Прямая соединительная линия 35"/>
                <p:cNvCxnSpPr/>
                <p:nvPr/>
              </p:nvCxnSpPr>
              <p:spPr bwMode="hidden">
                <a:xfrm>
                  <a:off x="6327885" y="0"/>
                  <a:ext cx="5864115" cy="5898673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7" name="Прямая соединительная линия 36"/>
                <p:cNvCxnSpPr/>
                <p:nvPr/>
              </p:nvCxnSpPr>
              <p:spPr bwMode="hidden">
                <a:xfrm>
                  <a:off x="7549268" y="0"/>
                  <a:ext cx="4642732" cy="4672425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" name="Прямая соединительная линия 37"/>
                <p:cNvCxnSpPr/>
                <p:nvPr/>
              </p:nvCxnSpPr>
              <p:spPr bwMode="hidden">
                <a:xfrm>
                  <a:off x="8772997" y="0"/>
                  <a:ext cx="3419003" cy="3456749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" name="Прямая соединительная линия 38"/>
                <p:cNvCxnSpPr/>
                <p:nvPr/>
              </p:nvCxnSpPr>
              <p:spPr bwMode="hidden">
                <a:xfrm>
                  <a:off x="9982200" y="0"/>
                  <a:ext cx="2209800" cy="2226469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" name="Прямая соединительная линия 39"/>
                <p:cNvCxnSpPr/>
                <p:nvPr/>
              </p:nvCxnSpPr>
              <p:spPr bwMode="hidden">
                <a:xfrm>
                  <a:off x="11199019" y="0"/>
                  <a:ext cx="992981" cy="1002506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31" name="Прямая соединительная линия 30"/>
              <p:cNvCxnSpPr/>
              <p:nvPr/>
            </p:nvCxnSpPr>
            <p:spPr bwMode="hidden">
              <a:xfrm flipH="1" flipV="1">
                <a:off x="-1" y="1012053"/>
                <a:ext cx="5828811" cy="584594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Прямая соединительная линия 31"/>
              <p:cNvCxnSpPr/>
              <p:nvPr/>
            </p:nvCxnSpPr>
            <p:spPr bwMode="hidden">
              <a:xfrm flipH="1" flipV="1">
                <a:off x="-1" y="2227340"/>
                <a:ext cx="4614781" cy="4630658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Прямая соединительная линия 32"/>
              <p:cNvCxnSpPr/>
              <p:nvPr/>
            </p:nvCxnSpPr>
            <p:spPr bwMode="hidden">
              <a:xfrm flipH="1" flipV="1">
                <a:off x="-1" y="3432149"/>
                <a:ext cx="3398419" cy="3425849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Прямая соединительная линия 33"/>
              <p:cNvCxnSpPr/>
              <p:nvPr/>
            </p:nvCxnSpPr>
            <p:spPr bwMode="hidden">
              <a:xfrm flipH="1" flipV="1">
                <a:off x="-1" y="4651431"/>
                <a:ext cx="2196496" cy="2206567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Прямая соединительная линия 34"/>
              <p:cNvCxnSpPr/>
              <p:nvPr/>
            </p:nvCxnSpPr>
            <p:spPr bwMode="hidden">
              <a:xfrm flipH="1" flipV="1">
                <a:off x="-1" y="5864453"/>
                <a:ext cx="987003" cy="99354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93845" y="1909346"/>
            <a:ext cx="9604310" cy="3383280"/>
          </a:xfrm>
        </p:spPr>
        <p:txBody>
          <a:bodyPr anchor="b">
            <a:normAutofit/>
          </a:bodyPr>
          <a:lstStyle>
            <a:lvl1pPr algn="l">
              <a:lnSpc>
                <a:spcPct val="76000"/>
              </a:lnSpc>
              <a:defRPr sz="8000" cap="none" baseline="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93845" y="5432564"/>
            <a:ext cx="9604310" cy="457200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2000" b="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  <p:cxnSp>
        <p:nvCxnSpPr>
          <p:cNvPr id="58" name="Прямая соединительная линия 57"/>
          <p:cNvCxnSpPr/>
          <p:nvPr userDrawn="1"/>
        </p:nvCxnSpPr>
        <p:spPr>
          <a:xfrm>
            <a:off x="1295400" y="5294175"/>
            <a:ext cx="9601200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98862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A29A4-78C8-47AB-BA06-22CB45938951}" type="datetime1">
              <a:rPr lang="ru-RU" smtClean="0"/>
              <a:t>12.10.2015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77154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209314" y="489856"/>
            <a:ext cx="1687286" cy="530134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295399" y="489856"/>
            <a:ext cx="7587344" cy="530134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D4ACF-2D82-46F2-A8E9-23963AA34E86}" type="datetime1">
              <a:rPr lang="ru-RU" smtClean="0"/>
              <a:t>12.10.2015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24635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74B5B-21A0-4192-BF4C-38187F1A68D8}" type="datetime1">
              <a:rPr lang="ru-RU" smtClean="0"/>
              <a:t>12.10.2015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12444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gradFill flip="none" rotWithShape="1">
          <a:gsLst>
            <a:gs pos="0">
              <a:schemeClr val="accent1"/>
            </a:gs>
            <a:gs pos="97000">
              <a:schemeClr val="accent1">
                <a:lumMod val="8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Группа 6"/>
          <p:cNvGrpSpPr/>
          <p:nvPr userDrawn="1"/>
        </p:nvGrpSpPr>
        <p:grpSpPr bwMode="hidden">
          <a:xfrm>
            <a:off x="-1" y="0"/>
            <a:ext cx="12192002" cy="6858000"/>
            <a:chOff x="-1" y="0"/>
            <a:chExt cx="12192002" cy="6858000"/>
          </a:xfrm>
        </p:grpSpPr>
        <p:cxnSp>
          <p:nvCxnSpPr>
            <p:cNvPr id="8" name="Прямая соединительная линия 7"/>
            <p:cNvCxnSpPr/>
            <p:nvPr/>
          </p:nvCxnSpPr>
          <p:spPr bwMode="hidden">
            <a:xfrm>
              <a:off x="610194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Прямая соединительная линия 8"/>
            <p:cNvCxnSpPr/>
            <p:nvPr/>
          </p:nvCxnSpPr>
          <p:spPr bwMode="hidden">
            <a:xfrm>
              <a:off x="1829332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Прямая соединительная линия 9"/>
            <p:cNvCxnSpPr/>
            <p:nvPr/>
          </p:nvCxnSpPr>
          <p:spPr bwMode="hidden">
            <a:xfrm>
              <a:off x="3048470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Прямая соединительная линия 10"/>
            <p:cNvCxnSpPr/>
            <p:nvPr/>
          </p:nvCxnSpPr>
          <p:spPr bwMode="hidden">
            <a:xfrm>
              <a:off x="4267608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Прямая соединительная линия 11"/>
            <p:cNvCxnSpPr/>
            <p:nvPr/>
          </p:nvCxnSpPr>
          <p:spPr bwMode="hidden">
            <a:xfrm>
              <a:off x="5486746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Прямая соединительная линия 12"/>
            <p:cNvCxnSpPr/>
            <p:nvPr/>
          </p:nvCxnSpPr>
          <p:spPr bwMode="hidden">
            <a:xfrm>
              <a:off x="6705884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Прямая соединительная линия 13"/>
            <p:cNvCxnSpPr/>
            <p:nvPr/>
          </p:nvCxnSpPr>
          <p:spPr bwMode="hidden">
            <a:xfrm>
              <a:off x="7925022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Прямая соединительная линия 14"/>
            <p:cNvCxnSpPr/>
            <p:nvPr/>
          </p:nvCxnSpPr>
          <p:spPr bwMode="hidden">
            <a:xfrm>
              <a:off x="9144160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Прямая соединительная линия 15"/>
            <p:cNvCxnSpPr/>
            <p:nvPr/>
          </p:nvCxnSpPr>
          <p:spPr bwMode="hidden">
            <a:xfrm>
              <a:off x="10363298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Прямая соединительная линия 16"/>
            <p:cNvCxnSpPr/>
            <p:nvPr/>
          </p:nvCxnSpPr>
          <p:spPr bwMode="hidden">
            <a:xfrm>
              <a:off x="11582436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Прямая соединительная линия 17"/>
            <p:cNvCxnSpPr/>
            <p:nvPr/>
          </p:nvCxnSpPr>
          <p:spPr bwMode="hidden">
            <a:xfrm>
              <a:off x="2819" y="386485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Прямая соединительная линия 18"/>
            <p:cNvCxnSpPr/>
            <p:nvPr/>
          </p:nvCxnSpPr>
          <p:spPr bwMode="hidden">
            <a:xfrm>
              <a:off x="2819" y="1611181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Прямая соединительная линия 19"/>
            <p:cNvCxnSpPr/>
            <p:nvPr/>
          </p:nvCxnSpPr>
          <p:spPr bwMode="hidden">
            <a:xfrm>
              <a:off x="2819" y="2835877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Прямая соединительная линия 20"/>
            <p:cNvCxnSpPr/>
            <p:nvPr/>
          </p:nvCxnSpPr>
          <p:spPr bwMode="hidden">
            <a:xfrm>
              <a:off x="2819" y="4060573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Прямая соединительная линия 21"/>
            <p:cNvCxnSpPr/>
            <p:nvPr/>
          </p:nvCxnSpPr>
          <p:spPr bwMode="hidden">
            <a:xfrm>
              <a:off x="2819" y="5285269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Прямая соединительная линия 22"/>
            <p:cNvCxnSpPr/>
            <p:nvPr/>
          </p:nvCxnSpPr>
          <p:spPr bwMode="hidden">
            <a:xfrm>
              <a:off x="2819" y="6509965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4" name="Группа 23"/>
            <p:cNvGrpSpPr/>
            <p:nvPr userDrawn="1"/>
          </p:nvGrpSpPr>
          <p:grpSpPr bwMode="hidden">
            <a:xfrm>
              <a:off x="-1" y="0"/>
              <a:ext cx="12192001" cy="6858000"/>
              <a:chOff x="-1" y="0"/>
              <a:chExt cx="12192001" cy="6858000"/>
            </a:xfrm>
          </p:grpSpPr>
          <p:cxnSp>
            <p:nvCxnSpPr>
              <p:cNvPr id="42" name="Прямая соединительная линия 41"/>
              <p:cNvCxnSpPr/>
              <p:nvPr/>
            </p:nvCxnSpPr>
            <p:spPr bwMode="hidden">
              <a:xfrm>
                <a:off x="225425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Прямая соединительная линия 42"/>
              <p:cNvCxnSpPr/>
              <p:nvPr/>
            </p:nvCxnSpPr>
            <p:spPr bwMode="hidden">
              <a:xfrm>
                <a:off x="1449154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Прямая соединительная линия 43"/>
              <p:cNvCxnSpPr/>
              <p:nvPr/>
            </p:nvCxnSpPr>
            <p:spPr bwMode="hidden">
              <a:xfrm>
                <a:off x="2665982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Прямая соединительная линия 44"/>
              <p:cNvCxnSpPr/>
              <p:nvPr/>
            </p:nvCxnSpPr>
            <p:spPr bwMode="hidden">
              <a:xfrm>
                <a:off x="3885119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Прямая соединительная линия 45"/>
              <p:cNvCxnSpPr/>
              <p:nvPr/>
            </p:nvCxnSpPr>
            <p:spPr bwMode="hidden">
              <a:xfrm>
                <a:off x="5106502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7" name="Группа 46"/>
              <p:cNvGrpSpPr/>
              <p:nvPr/>
            </p:nvGrpSpPr>
            <p:grpSpPr bwMode="hidden">
              <a:xfrm>
                <a:off x="6327885" y="0"/>
                <a:ext cx="5864115" cy="5898673"/>
                <a:chOff x="6327885" y="0"/>
                <a:chExt cx="5864115" cy="5898673"/>
              </a:xfrm>
            </p:grpSpPr>
            <p:cxnSp>
              <p:nvCxnSpPr>
                <p:cNvPr id="53" name="Прямая соединительная линия 52"/>
                <p:cNvCxnSpPr/>
                <p:nvPr/>
              </p:nvCxnSpPr>
              <p:spPr bwMode="hidden">
                <a:xfrm>
                  <a:off x="6327885" y="0"/>
                  <a:ext cx="5864115" cy="5898673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4" name="Прямая соединительная линия 53"/>
                <p:cNvCxnSpPr/>
                <p:nvPr/>
              </p:nvCxnSpPr>
              <p:spPr bwMode="hidden">
                <a:xfrm>
                  <a:off x="7549268" y="0"/>
                  <a:ext cx="4642732" cy="4672425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5" name="Прямая соединительная линия 54"/>
                <p:cNvCxnSpPr/>
                <p:nvPr/>
              </p:nvCxnSpPr>
              <p:spPr bwMode="hidden">
                <a:xfrm>
                  <a:off x="8772997" y="0"/>
                  <a:ext cx="3419003" cy="3456749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6" name="Прямая соединительная линия 55"/>
                <p:cNvCxnSpPr/>
                <p:nvPr/>
              </p:nvCxnSpPr>
              <p:spPr bwMode="hidden">
                <a:xfrm>
                  <a:off x="9982200" y="0"/>
                  <a:ext cx="2209800" cy="2226469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7" name="Прямая соединительная линия 56"/>
                <p:cNvCxnSpPr/>
                <p:nvPr/>
              </p:nvCxnSpPr>
              <p:spPr bwMode="hidden">
                <a:xfrm>
                  <a:off x="11199019" y="0"/>
                  <a:ext cx="992981" cy="1002506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48" name="Прямая соединительная линия 47"/>
              <p:cNvCxnSpPr/>
              <p:nvPr/>
            </p:nvCxnSpPr>
            <p:spPr bwMode="hidden">
              <a:xfrm flipH="1" flipV="1">
                <a:off x="-1" y="1012053"/>
                <a:ext cx="5828811" cy="584594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Прямая соединительная линия 48"/>
              <p:cNvCxnSpPr/>
              <p:nvPr/>
            </p:nvCxnSpPr>
            <p:spPr bwMode="hidden">
              <a:xfrm flipH="1" flipV="1">
                <a:off x="-1" y="2227340"/>
                <a:ext cx="4614781" cy="4630658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Прямая соединительная линия 49"/>
              <p:cNvCxnSpPr/>
              <p:nvPr/>
            </p:nvCxnSpPr>
            <p:spPr bwMode="hidden">
              <a:xfrm flipH="1" flipV="1">
                <a:off x="-1" y="3432149"/>
                <a:ext cx="3398419" cy="3425849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Прямая соединительная линия 50"/>
              <p:cNvCxnSpPr/>
              <p:nvPr/>
            </p:nvCxnSpPr>
            <p:spPr bwMode="hidden">
              <a:xfrm flipH="1" flipV="1">
                <a:off x="-1" y="4651431"/>
                <a:ext cx="2196496" cy="2206567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Прямая соединительная линия 51"/>
              <p:cNvCxnSpPr/>
              <p:nvPr/>
            </p:nvCxnSpPr>
            <p:spPr bwMode="hidden">
              <a:xfrm flipH="1" flipV="1">
                <a:off x="-1" y="5864453"/>
                <a:ext cx="987003" cy="99354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5" name="Группа 24"/>
            <p:cNvGrpSpPr/>
            <p:nvPr userDrawn="1"/>
          </p:nvGrpSpPr>
          <p:grpSpPr bwMode="hidden">
            <a:xfrm flipH="1">
              <a:off x="0" y="0"/>
              <a:ext cx="12192001" cy="6858000"/>
              <a:chOff x="-1" y="0"/>
              <a:chExt cx="12192001" cy="6858000"/>
            </a:xfrm>
          </p:grpSpPr>
          <p:cxnSp>
            <p:nvCxnSpPr>
              <p:cNvPr id="26" name="Прямая соединительная линия 25"/>
              <p:cNvCxnSpPr/>
              <p:nvPr/>
            </p:nvCxnSpPr>
            <p:spPr bwMode="hidden">
              <a:xfrm>
                <a:off x="225425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Прямая соединительная линия 26"/>
              <p:cNvCxnSpPr/>
              <p:nvPr/>
            </p:nvCxnSpPr>
            <p:spPr bwMode="hidden">
              <a:xfrm>
                <a:off x="1449154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Прямая соединительная линия 27"/>
              <p:cNvCxnSpPr/>
              <p:nvPr/>
            </p:nvCxnSpPr>
            <p:spPr bwMode="hidden">
              <a:xfrm>
                <a:off x="2665982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Прямая соединительная линия 28"/>
              <p:cNvCxnSpPr/>
              <p:nvPr/>
            </p:nvCxnSpPr>
            <p:spPr bwMode="hidden">
              <a:xfrm>
                <a:off x="3885119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Прямая соединительная линия 29"/>
              <p:cNvCxnSpPr/>
              <p:nvPr/>
            </p:nvCxnSpPr>
            <p:spPr bwMode="hidden">
              <a:xfrm>
                <a:off x="5150644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31" name="Группа 30"/>
              <p:cNvGrpSpPr/>
              <p:nvPr/>
            </p:nvGrpSpPr>
            <p:grpSpPr bwMode="hidden">
              <a:xfrm>
                <a:off x="6327885" y="0"/>
                <a:ext cx="5864115" cy="5898673"/>
                <a:chOff x="6327885" y="0"/>
                <a:chExt cx="5864115" cy="5898673"/>
              </a:xfrm>
            </p:grpSpPr>
            <p:cxnSp>
              <p:nvCxnSpPr>
                <p:cNvPr id="37" name="Прямая соединительная линия 36"/>
                <p:cNvCxnSpPr/>
                <p:nvPr/>
              </p:nvCxnSpPr>
              <p:spPr bwMode="hidden">
                <a:xfrm>
                  <a:off x="6327885" y="0"/>
                  <a:ext cx="5864115" cy="5898673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" name="Прямая соединительная линия 37"/>
                <p:cNvCxnSpPr/>
                <p:nvPr/>
              </p:nvCxnSpPr>
              <p:spPr bwMode="hidden">
                <a:xfrm>
                  <a:off x="7549268" y="0"/>
                  <a:ext cx="4642732" cy="4672425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" name="Прямая соединительная линия 38"/>
                <p:cNvCxnSpPr/>
                <p:nvPr/>
              </p:nvCxnSpPr>
              <p:spPr bwMode="hidden">
                <a:xfrm>
                  <a:off x="8772997" y="0"/>
                  <a:ext cx="3419003" cy="3456749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" name="Прямая соединительная линия 39"/>
                <p:cNvCxnSpPr/>
                <p:nvPr/>
              </p:nvCxnSpPr>
              <p:spPr bwMode="hidden">
                <a:xfrm>
                  <a:off x="9982200" y="0"/>
                  <a:ext cx="2209800" cy="2226469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" name="Прямая соединительная линия 40"/>
                <p:cNvCxnSpPr/>
                <p:nvPr/>
              </p:nvCxnSpPr>
              <p:spPr bwMode="hidden">
                <a:xfrm>
                  <a:off x="11199019" y="0"/>
                  <a:ext cx="992981" cy="1002506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32" name="Прямая соединительная линия 31"/>
              <p:cNvCxnSpPr/>
              <p:nvPr/>
            </p:nvCxnSpPr>
            <p:spPr bwMode="hidden">
              <a:xfrm flipH="1" flipV="1">
                <a:off x="-1" y="1012053"/>
                <a:ext cx="5828811" cy="584594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Прямая соединительная линия 32"/>
              <p:cNvCxnSpPr/>
              <p:nvPr/>
            </p:nvCxnSpPr>
            <p:spPr bwMode="hidden">
              <a:xfrm flipH="1" flipV="1">
                <a:off x="-1" y="2227340"/>
                <a:ext cx="4614781" cy="4630658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Прямая соединительная линия 33"/>
              <p:cNvCxnSpPr/>
              <p:nvPr/>
            </p:nvCxnSpPr>
            <p:spPr bwMode="hidden">
              <a:xfrm flipH="1" flipV="1">
                <a:off x="-1" y="3432149"/>
                <a:ext cx="3398419" cy="3425849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Прямая соединительная линия 34"/>
              <p:cNvCxnSpPr/>
              <p:nvPr/>
            </p:nvCxnSpPr>
            <p:spPr bwMode="hidden">
              <a:xfrm flipH="1" flipV="1">
                <a:off x="-1" y="4651431"/>
                <a:ext cx="2196496" cy="2206567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Прямая соединительная линия 35"/>
              <p:cNvCxnSpPr/>
              <p:nvPr/>
            </p:nvCxnSpPr>
            <p:spPr bwMode="hidden">
              <a:xfrm flipH="1" flipV="1">
                <a:off x="-1" y="5864453"/>
                <a:ext cx="987003" cy="99354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0" y="2541573"/>
            <a:ext cx="9601200" cy="2743200"/>
          </a:xfrm>
        </p:spPr>
        <p:txBody>
          <a:bodyPr anchor="b">
            <a:normAutofit/>
          </a:bodyPr>
          <a:lstStyle>
            <a:lvl1pPr>
              <a:lnSpc>
                <a:spcPct val="85000"/>
              </a:lnSpc>
              <a:defRPr sz="6000" cap="none" baseline="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95400" y="5431536"/>
            <a:ext cx="9601200" cy="4572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58" name="Прямая соединительная линия 57"/>
          <p:cNvCxnSpPr/>
          <p:nvPr userDrawn="1"/>
        </p:nvCxnSpPr>
        <p:spPr>
          <a:xfrm>
            <a:off x="1295400" y="5294175"/>
            <a:ext cx="96012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0677804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295400" y="1981199"/>
            <a:ext cx="4572000" cy="381000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324600" y="1981199"/>
            <a:ext cx="4572000" cy="381000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5CF7C-B333-48E1-A4A6-83A3C8B73AC0}" type="datetime1">
              <a:rPr lang="ru-RU" smtClean="0"/>
              <a:t>12.10.2015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44567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95400" y="1818322"/>
            <a:ext cx="4572000" cy="64135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295400" y="2503713"/>
            <a:ext cx="4572000" cy="328748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324600" y="1818322"/>
            <a:ext cx="4572000" cy="64135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324600" y="2503713"/>
            <a:ext cx="4572000" cy="328748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20762-5CBF-4210-AB54-376B091119F8}" type="datetime1">
              <a:rPr lang="ru-RU" smtClean="0"/>
              <a:t>12.10.2015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97906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DB371-BF5F-4058-A212-1A908E4D2674}" type="datetime1">
              <a:rPr lang="ru-RU" smtClean="0"/>
              <a:t>12.10.2015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38976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1" name="Группа 160"/>
          <p:cNvGrpSpPr/>
          <p:nvPr userDrawn="1"/>
        </p:nvGrpSpPr>
        <p:grpSpPr bwMode="hidden">
          <a:xfrm>
            <a:off x="-1" y="0"/>
            <a:ext cx="12192002" cy="6858000"/>
            <a:chOff x="-1" y="0"/>
            <a:chExt cx="12192002" cy="6858000"/>
          </a:xfrm>
        </p:grpSpPr>
        <p:cxnSp>
          <p:nvCxnSpPr>
            <p:cNvPr id="162" name="Прямая соединительная линия 161"/>
            <p:cNvCxnSpPr/>
            <p:nvPr/>
          </p:nvCxnSpPr>
          <p:spPr bwMode="hidden">
            <a:xfrm>
              <a:off x="610194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3" name="Прямая соединительная линия 162"/>
            <p:cNvCxnSpPr/>
            <p:nvPr/>
          </p:nvCxnSpPr>
          <p:spPr bwMode="hidden">
            <a:xfrm>
              <a:off x="1829332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4" name="Прямая соединительная линия 163"/>
            <p:cNvCxnSpPr/>
            <p:nvPr/>
          </p:nvCxnSpPr>
          <p:spPr bwMode="hidden">
            <a:xfrm>
              <a:off x="3048470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Прямая соединительная линия 164"/>
            <p:cNvCxnSpPr/>
            <p:nvPr/>
          </p:nvCxnSpPr>
          <p:spPr bwMode="hidden">
            <a:xfrm>
              <a:off x="4267608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Прямая соединительная линия 165"/>
            <p:cNvCxnSpPr/>
            <p:nvPr/>
          </p:nvCxnSpPr>
          <p:spPr bwMode="hidden">
            <a:xfrm>
              <a:off x="5486746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7" name="Прямая соединительная линия 166"/>
            <p:cNvCxnSpPr/>
            <p:nvPr/>
          </p:nvCxnSpPr>
          <p:spPr bwMode="hidden">
            <a:xfrm>
              <a:off x="6705884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8" name="Прямая соединительная линия 167"/>
            <p:cNvCxnSpPr/>
            <p:nvPr/>
          </p:nvCxnSpPr>
          <p:spPr bwMode="hidden">
            <a:xfrm>
              <a:off x="7925022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Прямая соединительная линия 168"/>
            <p:cNvCxnSpPr/>
            <p:nvPr/>
          </p:nvCxnSpPr>
          <p:spPr bwMode="hidden">
            <a:xfrm>
              <a:off x="9144160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0" name="Прямая соединительная линия 169"/>
            <p:cNvCxnSpPr/>
            <p:nvPr/>
          </p:nvCxnSpPr>
          <p:spPr bwMode="hidden">
            <a:xfrm>
              <a:off x="10363298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1" name="Прямая соединительная линия 170"/>
            <p:cNvCxnSpPr/>
            <p:nvPr/>
          </p:nvCxnSpPr>
          <p:spPr bwMode="hidden">
            <a:xfrm>
              <a:off x="11582436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2" name="Прямая соединительная линия 171"/>
            <p:cNvCxnSpPr/>
            <p:nvPr/>
          </p:nvCxnSpPr>
          <p:spPr bwMode="hidden">
            <a:xfrm>
              <a:off x="2819" y="386485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Прямая соединительная линия 172"/>
            <p:cNvCxnSpPr/>
            <p:nvPr/>
          </p:nvCxnSpPr>
          <p:spPr bwMode="hidden">
            <a:xfrm>
              <a:off x="2819" y="1611181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4" name="Прямая соединительная линия 173"/>
            <p:cNvCxnSpPr/>
            <p:nvPr/>
          </p:nvCxnSpPr>
          <p:spPr bwMode="hidden">
            <a:xfrm>
              <a:off x="2819" y="2835877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5" name="Прямая соединительная линия 174"/>
            <p:cNvCxnSpPr/>
            <p:nvPr/>
          </p:nvCxnSpPr>
          <p:spPr bwMode="hidden">
            <a:xfrm>
              <a:off x="2819" y="4060573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6" name="Прямая соединительная линия 175"/>
            <p:cNvCxnSpPr/>
            <p:nvPr/>
          </p:nvCxnSpPr>
          <p:spPr bwMode="hidden">
            <a:xfrm>
              <a:off x="2819" y="5285269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Прямая соединительная линия 176"/>
            <p:cNvCxnSpPr/>
            <p:nvPr/>
          </p:nvCxnSpPr>
          <p:spPr bwMode="hidden">
            <a:xfrm>
              <a:off x="2819" y="6509965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78" name="Группа 177"/>
            <p:cNvGrpSpPr/>
            <p:nvPr userDrawn="1"/>
          </p:nvGrpSpPr>
          <p:grpSpPr bwMode="hidden">
            <a:xfrm>
              <a:off x="-1" y="0"/>
              <a:ext cx="12192001" cy="6858000"/>
              <a:chOff x="-1" y="0"/>
              <a:chExt cx="12192001" cy="6858000"/>
            </a:xfrm>
          </p:grpSpPr>
          <p:cxnSp>
            <p:nvCxnSpPr>
              <p:cNvPr id="196" name="Прямая соединительная линия 195"/>
              <p:cNvCxnSpPr/>
              <p:nvPr/>
            </p:nvCxnSpPr>
            <p:spPr bwMode="hidden">
              <a:xfrm>
                <a:off x="225425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7" name="Прямая соединительная линия 196"/>
              <p:cNvCxnSpPr/>
              <p:nvPr/>
            </p:nvCxnSpPr>
            <p:spPr bwMode="hidden">
              <a:xfrm>
                <a:off x="1449154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8" name="Прямая соединительная линия 197"/>
              <p:cNvCxnSpPr/>
              <p:nvPr/>
            </p:nvCxnSpPr>
            <p:spPr bwMode="hidden">
              <a:xfrm>
                <a:off x="2665982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9" name="Прямая соединительная линия 198"/>
              <p:cNvCxnSpPr/>
              <p:nvPr/>
            </p:nvCxnSpPr>
            <p:spPr bwMode="hidden">
              <a:xfrm>
                <a:off x="3885119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0" name="Прямая соединительная линия 199"/>
              <p:cNvCxnSpPr/>
              <p:nvPr/>
            </p:nvCxnSpPr>
            <p:spPr bwMode="hidden">
              <a:xfrm>
                <a:off x="5106502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201" name="Группа 200"/>
              <p:cNvGrpSpPr/>
              <p:nvPr/>
            </p:nvGrpSpPr>
            <p:grpSpPr bwMode="hidden">
              <a:xfrm>
                <a:off x="6327885" y="0"/>
                <a:ext cx="5864115" cy="5898673"/>
                <a:chOff x="6327885" y="0"/>
                <a:chExt cx="5864115" cy="5898673"/>
              </a:xfrm>
            </p:grpSpPr>
            <p:cxnSp>
              <p:nvCxnSpPr>
                <p:cNvPr id="207" name="Прямая соединительная линия 206"/>
                <p:cNvCxnSpPr/>
                <p:nvPr/>
              </p:nvCxnSpPr>
              <p:spPr bwMode="hidden">
                <a:xfrm>
                  <a:off x="6327885" y="0"/>
                  <a:ext cx="5864115" cy="5898673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8" name="Прямая соединительная линия 207"/>
                <p:cNvCxnSpPr/>
                <p:nvPr/>
              </p:nvCxnSpPr>
              <p:spPr bwMode="hidden">
                <a:xfrm>
                  <a:off x="7549268" y="0"/>
                  <a:ext cx="4642732" cy="4672425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9" name="Прямая соединительная линия 208"/>
                <p:cNvCxnSpPr/>
                <p:nvPr/>
              </p:nvCxnSpPr>
              <p:spPr bwMode="hidden">
                <a:xfrm>
                  <a:off x="8772997" y="0"/>
                  <a:ext cx="3419003" cy="3456749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0" name="Прямая соединительная линия 209"/>
                <p:cNvCxnSpPr/>
                <p:nvPr/>
              </p:nvCxnSpPr>
              <p:spPr bwMode="hidden">
                <a:xfrm>
                  <a:off x="9982200" y="0"/>
                  <a:ext cx="2209800" cy="2226469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1" name="Прямая соединительная линия 210"/>
                <p:cNvCxnSpPr/>
                <p:nvPr/>
              </p:nvCxnSpPr>
              <p:spPr bwMode="hidden">
                <a:xfrm>
                  <a:off x="11199019" y="0"/>
                  <a:ext cx="992981" cy="1002506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202" name="Прямая соединительная линия 201"/>
              <p:cNvCxnSpPr/>
              <p:nvPr/>
            </p:nvCxnSpPr>
            <p:spPr bwMode="hidden">
              <a:xfrm flipH="1" flipV="1">
                <a:off x="-1" y="1012053"/>
                <a:ext cx="5828811" cy="584594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3" name="Прямая соединительная линия 202"/>
              <p:cNvCxnSpPr/>
              <p:nvPr/>
            </p:nvCxnSpPr>
            <p:spPr bwMode="hidden">
              <a:xfrm flipH="1" flipV="1">
                <a:off x="-1" y="2227340"/>
                <a:ext cx="4614781" cy="4630658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4" name="Прямая соединительная линия 203"/>
              <p:cNvCxnSpPr/>
              <p:nvPr/>
            </p:nvCxnSpPr>
            <p:spPr bwMode="hidden">
              <a:xfrm flipH="1" flipV="1">
                <a:off x="-1" y="3432149"/>
                <a:ext cx="3398419" cy="3425849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5" name="Прямая соединительная линия 204"/>
              <p:cNvCxnSpPr/>
              <p:nvPr/>
            </p:nvCxnSpPr>
            <p:spPr bwMode="hidden">
              <a:xfrm flipH="1" flipV="1">
                <a:off x="-1" y="4651431"/>
                <a:ext cx="2196496" cy="2206567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6" name="Прямая соединительная линия 205"/>
              <p:cNvCxnSpPr/>
              <p:nvPr/>
            </p:nvCxnSpPr>
            <p:spPr bwMode="hidden">
              <a:xfrm flipH="1" flipV="1">
                <a:off x="-1" y="5864453"/>
                <a:ext cx="987003" cy="99354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79" name="Группа 178"/>
            <p:cNvGrpSpPr/>
            <p:nvPr userDrawn="1"/>
          </p:nvGrpSpPr>
          <p:grpSpPr bwMode="hidden">
            <a:xfrm flipH="1">
              <a:off x="0" y="0"/>
              <a:ext cx="12192001" cy="6858000"/>
              <a:chOff x="-1" y="0"/>
              <a:chExt cx="12192001" cy="6858000"/>
            </a:xfrm>
          </p:grpSpPr>
          <p:cxnSp>
            <p:nvCxnSpPr>
              <p:cNvPr id="180" name="Прямая соединительная линия 179"/>
              <p:cNvCxnSpPr/>
              <p:nvPr/>
            </p:nvCxnSpPr>
            <p:spPr bwMode="hidden">
              <a:xfrm>
                <a:off x="225425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1" name="Прямая соединительная линия 180"/>
              <p:cNvCxnSpPr/>
              <p:nvPr/>
            </p:nvCxnSpPr>
            <p:spPr bwMode="hidden">
              <a:xfrm>
                <a:off x="1449154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2" name="Прямая соединительная линия 181"/>
              <p:cNvCxnSpPr/>
              <p:nvPr/>
            </p:nvCxnSpPr>
            <p:spPr bwMode="hidden">
              <a:xfrm>
                <a:off x="2665982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3" name="Прямая соединительная линия 182"/>
              <p:cNvCxnSpPr/>
              <p:nvPr/>
            </p:nvCxnSpPr>
            <p:spPr bwMode="hidden">
              <a:xfrm>
                <a:off x="3885119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4" name="Прямая соединительная линия 183"/>
              <p:cNvCxnSpPr/>
              <p:nvPr/>
            </p:nvCxnSpPr>
            <p:spPr bwMode="hidden">
              <a:xfrm>
                <a:off x="5106502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85" name="Группа 184"/>
              <p:cNvGrpSpPr/>
              <p:nvPr/>
            </p:nvGrpSpPr>
            <p:grpSpPr bwMode="hidden">
              <a:xfrm>
                <a:off x="6327885" y="0"/>
                <a:ext cx="5864115" cy="5898673"/>
                <a:chOff x="6327885" y="0"/>
                <a:chExt cx="5864115" cy="5898673"/>
              </a:xfrm>
            </p:grpSpPr>
            <p:cxnSp>
              <p:nvCxnSpPr>
                <p:cNvPr id="191" name="Прямая соединительная линия 190"/>
                <p:cNvCxnSpPr/>
                <p:nvPr/>
              </p:nvCxnSpPr>
              <p:spPr bwMode="hidden">
                <a:xfrm>
                  <a:off x="6327885" y="0"/>
                  <a:ext cx="5864115" cy="5898673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2" name="Прямая соединительная линия 191"/>
                <p:cNvCxnSpPr/>
                <p:nvPr/>
              </p:nvCxnSpPr>
              <p:spPr bwMode="hidden">
                <a:xfrm>
                  <a:off x="7549268" y="0"/>
                  <a:ext cx="4642732" cy="4672425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3" name="Прямая соединительная линия 192"/>
                <p:cNvCxnSpPr/>
                <p:nvPr/>
              </p:nvCxnSpPr>
              <p:spPr bwMode="hidden">
                <a:xfrm>
                  <a:off x="8772997" y="0"/>
                  <a:ext cx="3419003" cy="3456749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4" name="Прямая соединительная линия 193"/>
                <p:cNvCxnSpPr/>
                <p:nvPr/>
              </p:nvCxnSpPr>
              <p:spPr bwMode="hidden">
                <a:xfrm>
                  <a:off x="9982200" y="0"/>
                  <a:ext cx="2209800" cy="2226469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5" name="Прямая соединительная линия 194"/>
                <p:cNvCxnSpPr/>
                <p:nvPr/>
              </p:nvCxnSpPr>
              <p:spPr bwMode="hidden">
                <a:xfrm>
                  <a:off x="11199019" y="0"/>
                  <a:ext cx="992981" cy="1002506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186" name="Прямая соединительная линия 185"/>
              <p:cNvCxnSpPr/>
              <p:nvPr/>
            </p:nvCxnSpPr>
            <p:spPr bwMode="hidden">
              <a:xfrm flipH="1" flipV="1">
                <a:off x="-1" y="1012053"/>
                <a:ext cx="5828811" cy="584594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7" name="Прямая соединительная линия 186"/>
              <p:cNvCxnSpPr/>
              <p:nvPr/>
            </p:nvCxnSpPr>
            <p:spPr bwMode="hidden">
              <a:xfrm flipH="1" flipV="1">
                <a:off x="-1" y="2227340"/>
                <a:ext cx="4614781" cy="4630658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8" name="Прямая соединительная линия 187"/>
              <p:cNvCxnSpPr/>
              <p:nvPr/>
            </p:nvCxnSpPr>
            <p:spPr bwMode="hidden">
              <a:xfrm flipH="1" flipV="1">
                <a:off x="-1" y="3432149"/>
                <a:ext cx="3398419" cy="3425849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9" name="Прямая соединительная линия 188"/>
              <p:cNvCxnSpPr/>
              <p:nvPr/>
            </p:nvCxnSpPr>
            <p:spPr bwMode="hidden">
              <a:xfrm flipH="1" flipV="1">
                <a:off x="-1" y="4651431"/>
                <a:ext cx="2196496" cy="2206567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0" name="Прямая соединительная линия 189"/>
              <p:cNvCxnSpPr/>
              <p:nvPr/>
            </p:nvCxnSpPr>
            <p:spPr bwMode="hidden">
              <a:xfrm flipH="1" flipV="1">
                <a:off x="-1" y="5864453"/>
                <a:ext cx="987003" cy="99354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12" name="Дата 2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A4083B-90AA-48CF-BAD5-00AA24D7F288}" type="datetime1">
              <a:rPr lang="ru-RU" smtClean="0"/>
              <a:t>12.10.2015</a:t>
            </a:fld>
            <a:endParaRPr lang="ru-RU" dirty="0"/>
          </a:p>
        </p:txBody>
      </p:sp>
      <p:sp>
        <p:nvSpPr>
          <p:cNvPr id="213" name="Нижний колонтитул 21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14" name="Номер слайда 2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46817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Pr>
        <a:gradFill flip="none" rotWithShape="1">
          <a:gsLst>
            <a:gs pos="0">
              <a:schemeClr val="accent1"/>
            </a:gs>
            <a:gs pos="100000">
              <a:schemeClr val="accent1">
                <a:lumMod val="8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Группа 8"/>
          <p:cNvGrpSpPr/>
          <p:nvPr userDrawn="1"/>
        </p:nvGrpSpPr>
        <p:grpSpPr bwMode="hidden">
          <a:xfrm>
            <a:off x="-1" y="0"/>
            <a:ext cx="12192002" cy="6858000"/>
            <a:chOff x="-1" y="0"/>
            <a:chExt cx="12192002" cy="6858000"/>
          </a:xfrm>
        </p:grpSpPr>
        <p:cxnSp>
          <p:nvCxnSpPr>
            <p:cNvPr id="10" name="Прямая соединительная линия 9"/>
            <p:cNvCxnSpPr/>
            <p:nvPr/>
          </p:nvCxnSpPr>
          <p:spPr bwMode="hidden">
            <a:xfrm>
              <a:off x="610194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Прямая соединительная линия 10"/>
            <p:cNvCxnSpPr/>
            <p:nvPr/>
          </p:nvCxnSpPr>
          <p:spPr bwMode="hidden">
            <a:xfrm>
              <a:off x="1829332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Прямая соединительная линия 11"/>
            <p:cNvCxnSpPr/>
            <p:nvPr/>
          </p:nvCxnSpPr>
          <p:spPr bwMode="hidden">
            <a:xfrm>
              <a:off x="3048470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Прямая соединительная линия 12"/>
            <p:cNvCxnSpPr/>
            <p:nvPr/>
          </p:nvCxnSpPr>
          <p:spPr bwMode="hidden">
            <a:xfrm>
              <a:off x="4267608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Прямая соединительная линия 13"/>
            <p:cNvCxnSpPr/>
            <p:nvPr/>
          </p:nvCxnSpPr>
          <p:spPr bwMode="hidden">
            <a:xfrm>
              <a:off x="5486746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Прямая соединительная линия 14"/>
            <p:cNvCxnSpPr/>
            <p:nvPr/>
          </p:nvCxnSpPr>
          <p:spPr bwMode="hidden">
            <a:xfrm>
              <a:off x="6705884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Прямая соединительная линия 15"/>
            <p:cNvCxnSpPr/>
            <p:nvPr/>
          </p:nvCxnSpPr>
          <p:spPr bwMode="hidden">
            <a:xfrm>
              <a:off x="7925022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Прямая соединительная линия 16"/>
            <p:cNvCxnSpPr/>
            <p:nvPr/>
          </p:nvCxnSpPr>
          <p:spPr bwMode="hidden">
            <a:xfrm>
              <a:off x="9144160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Прямая соединительная линия 17"/>
            <p:cNvCxnSpPr/>
            <p:nvPr/>
          </p:nvCxnSpPr>
          <p:spPr bwMode="hidden">
            <a:xfrm>
              <a:off x="10363298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Прямая соединительная линия 18"/>
            <p:cNvCxnSpPr/>
            <p:nvPr/>
          </p:nvCxnSpPr>
          <p:spPr bwMode="hidden">
            <a:xfrm>
              <a:off x="11582436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Прямая соединительная линия 19"/>
            <p:cNvCxnSpPr/>
            <p:nvPr/>
          </p:nvCxnSpPr>
          <p:spPr bwMode="hidden">
            <a:xfrm>
              <a:off x="2819" y="386485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Прямая соединительная линия 20"/>
            <p:cNvCxnSpPr/>
            <p:nvPr/>
          </p:nvCxnSpPr>
          <p:spPr bwMode="hidden">
            <a:xfrm>
              <a:off x="2819" y="1611181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Прямая соединительная линия 21"/>
            <p:cNvCxnSpPr/>
            <p:nvPr/>
          </p:nvCxnSpPr>
          <p:spPr bwMode="hidden">
            <a:xfrm>
              <a:off x="2819" y="2835877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Прямая соединительная линия 22"/>
            <p:cNvCxnSpPr/>
            <p:nvPr/>
          </p:nvCxnSpPr>
          <p:spPr bwMode="hidden">
            <a:xfrm>
              <a:off x="2819" y="4060573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Прямая соединительная линия 23"/>
            <p:cNvCxnSpPr/>
            <p:nvPr/>
          </p:nvCxnSpPr>
          <p:spPr bwMode="hidden">
            <a:xfrm>
              <a:off x="2819" y="5285269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Прямая соединительная линия 24"/>
            <p:cNvCxnSpPr/>
            <p:nvPr/>
          </p:nvCxnSpPr>
          <p:spPr bwMode="hidden">
            <a:xfrm>
              <a:off x="2819" y="6509965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6" name="Группа 25"/>
            <p:cNvGrpSpPr/>
            <p:nvPr userDrawn="1"/>
          </p:nvGrpSpPr>
          <p:grpSpPr bwMode="hidden">
            <a:xfrm>
              <a:off x="-1" y="0"/>
              <a:ext cx="12192001" cy="6858000"/>
              <a:chOff x="-1" y="0"/>
              <a:chExt cx="12192001" cy="6858000"/>
            </a:xfrm>
          </p:grpSpPr>
          <p:cxnSp>
            <p:nvCxnSpPr>
              <p:cNvPr id="44" name="Прямая соединительная линия 43"/>
              <p:cNvCxnSpPr/>
              <p:nvPr/>
            </p:nvCxnSpPr>
            <p:spPr bwMode="hidden">
              <a:xfrm>
                <a:off x="225425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Прямая соединительная линия 44"/>
              <p:cNvCxnSpPr/>
              <p:nvPr/>
            </p:nvCxnSpPr>
            <p:spPr bwMode="hidden">
              <a:xfrm>
                <a:off x="1449154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Прямая соединительная линия 45"/>
              <p:cNvCxnSpPr/>
              <p:nvPr/>
            </p:nvCxnSpPr>
            <p:spPr bwMode="hidden">
              <a:xfrm>
                <a:off x="2665982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Прямая соединительная линия 46"/>
              <p:cNvCxnSpPr/>
              <p:nvPr/>
            </p:nvCxnSpPr>
            <p:spPr bwMode="hidden">
              <a:xfrm>
                <a:off x="3885119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Прямая соединительная линия 47"/>
              <p:cNvCxnSpPr/>
              <p:nvPr/>
            </p:nvCxnSpPr>
            <p:spPr bwMode="hidden">
              <a:xfrm>
                <a:off x="5106502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9" name="Группа 48"/>
              <p:cNvGrpSpPr/>
              <p:nvPr/>
            </p:nvGrpSpPr>
            <p:grpSpPr bwMode="hidden">
              <a:xfrm>
                <a:off x="6327885" y="0"/>
                <a:ext cx="5864115" cy="5898673"/>
                <a:chOff x="6327885" y="0"/>
                <a:chExt cx="5864115" cy="5898673"/>
              </a:xfrm>
            </p:grpSpPr>
            <p:cxnSp>
              <p:nvCxnSpPr>
                <p:cNvPr id="55" name="Прямая соединительная линия 54"/>
                <p:cNvCxnSpPr/>
                <p:nvPr/>
              </p:nvCxnSpPr>
              <p:spPr bwMode="hidden">
                <a:xfrm>
                  <a:off x="6327885" y="0"/>
                  <a:ext cx="5864115" cy="5898673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6" name="Прямая соединительная линия 55"/>
                <p:cNvCxnSpPr/>
                <p:nvPr/>
              </p:nvCxnSpPr>
              <p:spPr bwMode="hidden">
                <a:xfrm>
                  <a:off x="7549268" y="0"/>
                  <a:ext cx="4642732" cy="4672425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7" name="Прямая соединительная линия 56"/>
                <p:cNvCxnSpPr/>
                <p:nvPr/>
              </p:nvCxnSpPr>
              <p:spPr bwMode="hidden">
                <a:xfrm>
                  <a:off x="8772997" y="0"/>
                  <a:ext cx="3419003" cy="3456749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8" name="Прямая соединительная линия 57"/>
                <p:cNvCxnSpPr/>
                <p:nvPr/>
              </p:nvCxnSpPr>
              <p:spPr bwMode="hidden">
                <a:xfrm>
                  <a:off x="9982200" y="0"/>
                  <a:ext cx="2209800" cy="2226469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9" name="Прямая соединительная линия 58"/>
                <p:cNvCxnSpPr/>
                <p:nvPr/>
              </p:nvCxnSpPr>
              <p:spPr bwMode="hidden">
                <a:xfrm>
                  <a:off x="11199019" y="0"/>
                  <a:ext cx="992981" cy="1002506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50" name="Прямая соединительная линия 49"/>
              <p:cNvCxnSpPr/>
              <p:nvPr/>
            </p:nvCxnSpPr>
            <p:spPr bwMode="hidden">
              <a:xfrm flipH="1" flipV="1">
                <a:off x="-1" y="1012053"/>
                <a:ext cx="5828811" cy="584594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Прямая соединительная линия 50"/>
              <p:cNvCxnSpPr/>
              <p:nvPr/>
            </p:nvCxnSpPr>
            <p:spPr bwMode="hidden">
              <a:xfrm flipH="1" flipV="1">
                <a:off x="-1" y="2227340"/>
                <a:ext cx="4614781" cy="4630658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Прямая соединительная линия 51"/>
              <p:cNvCxnSpPr/>
              <p:nvPr/>
            </p:nvCxnSpPr>
            <p:spPr bwMode="hidden">
              <a:xfrm flipH="1" flipV="1">
                <a:off x="-1" y="3432149"/>
                <a:ext cx="3398419" cy="3425849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Прямая соединительная линия 52"/>
              <p:cNvCxnSpPr/>
              <p:nvPr/>
            </p:nvCxnSpPr>
            <p:spPr bwMode="hidden">
              <a:xfrm flipH="1" flipV="1">
                <a:off x="-1" y="4651431"/>
                <a:ext cx="2196496" cy="2206567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Прямая соединительная линия 53"/>
              <p:cNvCxnSpPr/>
              <p:nvPr/>
            </p:nvCxnSpPr>
            <p:spPr bwMode="hidden">
              <a:xfrm flipH="1" flipV="1">
                <a:off x="-1" y="5864453"/>
                <a:ext cx="987003" cy="99354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7" name="Группа 26"/>
            <p:cNvGrpSpPr/>
            <p:nvPr userDrawn="1"/>
          </p:nvGrpSpPr>
          <p:grpSpPr bwMode="hidden">
            <a:xfrm flipH="1">
              <a:off x="0" y="0"/>
              <a:ext cx="12192001" cy="6858000"/>
              <a:chOff x="-1" y="0"/>
              <a:chExt cx="12192001" cy="6858000"/>
            </a:xfrm>
          </p:grpSpPr>
          <p:cxnSp>
            <p:nvCxnSpPr>
              <p:cNvPr id="28" name="Прямая соединительная линия 27"/>
              <p:cNvCxnSpPr/>
              <p:nvPr/>
            </p:nvCxnSpPr>
            <p:spPr bwMode="hidden">
              <a:xfrm>
                <a:off x="225425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Прямая соединительная линия 28"/>
              <p:cNvCxnSpPr/>
              <p:nvPr/>
            </p:nvCxnSpPr>
            <p:spPr bwMode="hidden">
              <a:xfrm>
                <a:off x="1449154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Прямая соединительная линия 29"/>
              <p:cNvCxnSpPr/>
              <p:nvPr/>
            </p:nvCxnSpPr>
            <p:spPr bwMode="hidden">
              <a:xfrm>
                <a:off x="2665982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Прямая соединительная линия 30"/>
              <p:cNvCxnSpPr/>
              <p:nvPr/>
            </p:nvCxnSpPr>
            <p:spPr bwMode="hidden">
              <a:xfrm>
                <a:off x="3885119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Прямая соединительная линия 31"/>
              <p:cNvCxnSpPr/>
              <p:nvPr/>
            </p:nvCxnSpPr>
            <p:spPr bwMode="hidden">
              <a:xfrm>
                <a:off x="5150644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33" name="Группа 32"/>
              <p:cNvGrpSpPr/>
              <p:nvPr/>
            </p:nvGrpSpPr>
            <p:grpSpPr bwMode="hidden">
              <a:xfrm>
                <a:off x="6327885" y="0"/>
                <a:ext cx="5864115" cy="5898673"/>
                <a:chOff x="6327885" y="0"/>
                <a:chExt cx="5864115" cy="5898673"/>
              </a:xfrm>
            </p:grpSpPr>
            <p:cxnSp>
              <p:nvCxnSpPr>
                <p:cNvPr id="39" name="Прямая соединительная линия 38"/>
                <p:cNvCxnSpPr/>
                <p:nvPr/>
              </p:nvCxnSpPr>
              <p:spPr bwMode="hidden">
                <a:xfrm>
                  <a:off x="6327885" y="0"/>
                  <a:ext cx="5864115" cy="5898673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" name="Прямая соединительная линия 39"/>
                <p:cNvCxnSpPr/>
                <p:nvPr/>
              </p:nvCxnSpPr>
              <p:spPr bwMode="hidden">
                <a:xfrm>
                  <a:off x="7549268" y="0"/>
                  <a:ext cx="4642732" cy="4672425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" name="Прямая соединительная линия 40"/>
                <p:cNvCxnSpPr/>
                <p:nvPr/>
              </p:nvCxnSpPr>
              <p:spPr bwMode="hidden">
                <a:xfrm>
                  <a:off x="8772997" y="0"/>
                  <a:ext cx="3419003" cy="3456749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2" name="Прямая соединительная линия 41"/>
                <p:cNvCxnSpPr/>
                <p:nvPr/>
              </p:nvCxnSpPr>
              <p:spPr bwMode="hidden">
                <a:xfrm>
                  <a:off x="9982200" y="0"/>
                  <a:ext cx="2209800" cy="2226469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3" name="Прямая соединительная линия 42"/>
                <p:cNvCxnSpPr/>
                <p:nvPr/>
              </p:nvCxnSpPr>
              <p:spPr bwMode="hidden">
                <a:xfrm>
                  <a:off x="11199019" y="0"/>
                  <a:ext cx="992981" cy="1002506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34" name="Прямая соединительная линия 33"/>
              <p:cNvCxnSpPr/>
              <p:nvPr/>
            </p:nvCxnSpPr>
            <p:spPr bwMode="hidden">
              <a:xfrm flipH="1" flipV="1">
                <a:off x="-1" y="1012053"/>
                <a:ext cx="5828811" cy="584594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Прямая соединительная линия 34"/>
              <p:cNvCxnSpPr/>
              <p:nvPr/>
            </p:nvCxnSpPr>
            <p:spPr bwMode="hidden">
              <a:xfrm flipH="1" flipV="1">
                <a:off x="-1" y="2227340"/>
                <a:ext cx="4614781" cy="4630658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Прямая соединительная линия 35"/>
              <p:cNvCxnSpPr/>
              <p:nvPr/>
            </p:nvCxnSpPr>
            <p:spPr bwMode="hidden">
              <a:xfrm flipH="1" flipV="1">
                <a:off x="-1" y="3432149"/>
                <a:ext cx="3398419" cy="3425849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Прямая соединительная линия 36"/>
              <p:cNvCxnSpPr/>
              <p:nvPr/>
            </p:nvCxnSpPr>
            <p:spPr bwMode="hidden">
              <a:xfrm flipH="1" flipV="1">
                <a:off x="-1" y="4651431"/>
                <a:ext cx="2196496" cy="2206567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Прямая соединительная линия 37"/>
              <p:cNvCxnSpPr/>
              <p:nvPr/>
            </p:nvCxnSpPr>
            <p:spPr bwMode="hidden">
              <a:xfrm flipH="1" flipV="1">
                <a:off x="-1" y="5864453"/>
                <a:ext cx="987003" cy="99354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7" name="Прямоугольник 6"/>
          <p:cNvSpPr/>
          <p:nvPr userDrawn="1"/>
        </p:nvSpPr>
        <p:spPr>
          <a:xfrm>
            <a:off x="0" y="0"/>
            <a:ext cx="7315200" cy="6858000"/>
          </a:xfrm>
          <a:prstGeom prst="rect">
            <a:avLst/>
          </a:prstGeom>
          <a:gradFill>
            <a:gsLst>
              <a:gs pos="69000">
                <a:schemeClr val="bg1"/>
              </a:gs>
              <a:gs pos="0">
                <a:schemeClr val="bg1"/>
              </a:gs>
              <a:gs pos="100000">
                <a:schemeClr val="bg1">
                  <a:lumMod val="95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13152" y="571500"/>
            <a:ext cx="3657600" cy="2197100"/>
          </a:xfrm>
        </p:spPr>
        <p:txBody>
          <a:bodyPr anchor="b">
            <a:normAutofit/>
          </a:bodyPr>
          <a:lstStyle>
            <a:lvl1pPr>
              <a:defRPr sz="2600">
                <a:solidFill>
                  <a:schemeClr val="bg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43197" y="571500"/>
            <a:ext cx="6217920" cy="57150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913152" y="2995012"/>
            <a:ext cx="3657600" cy="2285950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60" name="Прямая соединительная линия 59"/>
          <p:cNvCxnSpPr/>
          <p:nvPr userDrawn="1"/>
        </p:nvCxnSpPr>
        <p:spPr>
          <a:xfrm>
            <a:off x="7923089" y="2895600"/>
            <a:ext cx="3659311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AF629-ECA2-4CF3-B790-9D9BDED98269}" type="datetime1">
              <a:rPr lang="ru-RU" smtClean="0"/>
              <a:t>12.10.2015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67374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Pr>
        <a:gradFill flip="none" rotWithShape="1">
          <a:gsLst>
            <a:gs pos="0">
              <a:schemeClr val="accent1"/>
            </a:gs>
            <a:gs pos="100000">
              <a:schemeClr val="accent1">
                <a:lumMod val="8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Группа 7"/>
          <p:cNvGrpSpPr/>
          <p:nvPr/>
        </p:nvGrpSpPr>
        <p:grpSpPr bwMode="hidden">
          <a:xfrm>
            <a:off x="-1" y="0"/>
            <a:ext cx="12192002" cy="6858000"/>
            <a:chOff x="-1" y="0"/>
            <a:chExt cx="12192002" cy="6858000"/>
          </a:xfrm>
        </p:grpSpPr>
        <p:cxnSp>
          <p:nvCxnSpPr>
            <p:cNvPr id="9" name="Прямая соединительная линия 8"/>
            <p:cNvCxnSpPr/>
            <p:nvPr/>
          </p:nvCxnSpPr>
          <p:spPr bwMode="hidden">
            <a:xfrm>
              <a:off x="610194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Прямая соединительная линия 9"/>
            <p:cNvCxnSpPr/>
            <p:nvPr/>
          </p:nvCxnSpPr>
          <p:spPr bwMode="hidden">
            <a:xfrm>
              <a:off x="1829332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Прямая соединительная линия 10"/>
            <p:cNvCxnSpPr/>
            <p:nvPr/>
          </p:nvCxnSpPr>
          <p:spPr bwMode="hidden">
            <a:xfrm>
              <a:off x="3048470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Прямая соединительная линия 11"/>
            <p:cNvCxnSpPr/>
            <p:nvPr/>
          </p:nvCxnSpPr>
          <p:spPr bwMode="hidden">
            <a:xfrm>
              <a:off x="4267608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Прямая соединительная линия 12"/>
            <p:cNvCxnSpPr/>
            <p:nvPr/>
          </p:nvCxnSpPr>
          <p:spPr bwMode="hidden">
            <a:xfrm>
              <a:off x="5486746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Прямая соединительная линия 13"/>
            <p:cNvCxnSpPr/>
            <p:nvPr/>
          </p:nvCxnSpPr>
          <p:spPr bwMode="hidden">
            <a:xfrm>
              <a:off x="6705884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Прямая соединительная линия 14"/>
            <p:cNvCxnSpPr/>
            <p:nvPr/>
          </p:nvCxnSpPr>
          <p:spPr bwMode="hidden">
            <a:xfrm>
              <a:off x="7925022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Прямая соединительная линия 15"/>
            <p:cNvCxnSpPr/>
            <p:nvPr/>
          </p:nvCxnSpPr>
          <p:spPr bwMode="hidden">
            <a:xfrm>
              <a:off x="9144160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Прямая соединительная линия 16"/>
            <p:cNvCxnSpPr/>
            <p:nvPr/>
          </p:nvCxnSpPr>
          <p:spPr bwMode="hidden">
            <a:xfrm>
              <a:off x="10363298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Прямая соединительная линия 17"/>
            <p:cNvCxnSpPr/>
            <p:nvPr/>
          </p:nvCxnSpPr>
          <p:spPr bwMode="hidden">
            <a:xfrm>
              <a:off x="11582436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Прямая соединительная линия 18"/>
            <p:cNvCxnSpPr/>
            <p:nvPr/>
          </p:nvCxnSpPr>
          <p:spPr bwMode="hidden">
            <a:xfrm>
              <a:off x="2819" y="386485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Прямая соединительная линия 19"/>
            <p:cNvCxnSpPr/>
            <p:nvPr/>
          </p:nvCxnSpPr>
          <p:spPr bwMode="hidden">
            <a:xfrm>
              <a:off x="2819" y="1611181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Прямая соединительная линия 20"/>
            <p:cNvCxnSpPr/>
            <p:nvPr/>
          </p:nvCxnSpPr>
          <p:spPr bwMode="hidden">
            <a:xfrm>
              <a:off x="2819" y="2835877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Прямая соединительная линия 21"/>
            <p:cNvCxnSpPr/>
            <p:nvPr/>
          </p:nvCxnSpPr>
          <p:spPr bwMode="hidden">
            <a:xfrm>
              <a:off x="2819" y="4060573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Прямая соединительная линия 22"/>
            <p:cNvCxnSpPr/>
            <p:nvPr/>
          </p:nvCxnSpPr>
          <p:spPr bwMode="hidden">
            <a:xfrm>
              <a:off x="2819" y="5285269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Прямая соединительная линия 23"/>
            <p:cNvCxnSpPr/>
            <p:nvPr/>
          </p:nvCxnSpPr>
          <p:spPr bwMode="hidden">
            <a:xfrm>
              <a:off x="2819" y="6509965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5" name="Группа 24"/>
            <p:cNvGrpSpPr/>
            <p:nvPr/>
          </p:nvGrpSpPr>
          <p:grpSpPr bwMode="hidden">
            <a:xfrm>
              <a:off x="-1" y="0"/>
              <a:ext cx="12192001" cy="6858000"/>
              <a:chOff x="-1" y="0"/>
              <a:chExt cx="12192001" cy="6858000"/>
            </a:xfrm>
          </p:grpSpPr>
          <p:cxnSp>
            <p:nvCxnSpPr>
              <p:cNvPr id="43" name="Прямая соединительная линия 42"/>
              <p:cNvCxnSpPr/>
              <p:nvPr/>
            </p:nvCxnSpPr>
            <p:spPr bwMode="hidden">
              <a:xfrm>
                <a:off x="225425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Прямая соединительная линия 43"/>
              <p:cNvCxnSpPr/>
              <p:nvPr/>
            </p:nvCxnSpPr>
            <p:spPr bwMode="hidden">
              <a:xfrm>
                <a:off x="1449154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Прямая соединительная линия 44"/>
              <p:cNvCxnSpPr/>
              <p:nvPr/>
            </p:nvCxnSpPr>
            <p:spPr bwMode="hidden">
              <a:xfrm>
                <a:off x="2665982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Прямая соединительная линия 45"/>
              <p:cNvCxnSpPr/>
              <p:nvPr/>
            </p:nvCxnSpPr>
            <p:spPr bwMode="hidden">
              <a:xfrm>
                <a:off x="3885119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Прямая соединительная линия 46"/>
              <p:cNvCxnSpPr/>
              <p:nvPr/>
            </p:nvCxnSpPr>
            <p:spPr bwMode="hidden">
              <a:xfrm>
                <a:off x="5106502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8" name="Группа 47"/>
              <p:cNvGrpSpPr/>
              <p:nvPr/>
            </p:nvGrpSpPr>
            <p:grpSpPr bwMode="hidden">
              <a:xfrm>
                <a:off x="6327885" y="0"/>
                <a:ext cx="5864115" cy="5898673"/>
                <a:chOff x="6327885" y="0"/>
                <a:chExt cx="5864115" cy="5898673"/>
              </a:xfrm>
            </p:grpSpPr>
            <p:cxnSp>
              <p:nvCxnSpPr>
                <p:cNvPr id="54" name="Прямая соединительная линия 53"/>
                <p:cNvCxnSpPr/>
                <p:nvPr/>
              </p:nvCxnSpPr>
              <p:spPr bwMode="hidden">
                <a:xfrm>
                  <a:off x="6327885" y="0"/>
                  <a:ext cx="5864115" cy="5898673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5" name="Прямая соединительная линия 54"/>
                <p:cNvCxnSpPr/>
                <p:nvPr/>
              </p:nvCxnSpPr>
              <p:spPr bwMode="hidden">
                <a:xfrm>
                  <a:off x="7549268" y="0"/>
                  <a:ext cx="4642732" cy="4672425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6" name="Прямая соединительная линия 55"/>
                <p:cNvCxnSpPr/>
                <p:nvPr/>
              </p:nvCxnSpPr>
              <p:spPr bwMode="hidden">
                <a:xfrm>
                  <a:off x="8772997" y="0"/>
                  <a:ext cx="3419003" cy="3456749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7" name="Прямая соединительная линия 56"/>
                <p:cNvCxnSpPr/>
                <p:nvPr/>
              </p:nvCxnSpPr>
              <p:spPr bwMode="hidden">
                <a:xfrm>
                  <a:off x="9982200" y="0"/>
                  <a:ext cx="2209800" cy="2226469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8" name="Прямая соединительная линия 57"/>
                <p:cNvCxnSpPr/>
                <p:nvPr/>
              </p:nvCxnSpPr>
              <p:spPr bwMode="hidden">
                <a:xfrm>
                  <a:off x="11199019" y="0"/>
                  <a:ext cx="992981" cy="1002506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49" name="Прямая соединительная линия 48"/>
              <p:cNvCxnSpPr/>
              <p:nvPr/>
            </p:nvCxnSpPr>
            <p:spPr bwMode="hidden">
              <a:xfrm flipH="1" flipV="1">
                <a:off x="-1" y="1012053"/>
                <a:ext cx="5828811" cy="584594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Прямая соединительная линия 49"/>
              <p:cNvCxnSpPr/>
              <p:nvPr/>
            </p:nvCxnSpPr>
            <p:spPr bwMode="hidden">
              <a:xfrm flipH="1" flipV="1">
                <a:off x="-1" y="2227340"/>
                <a:ext cx="4614781" cy="4630658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Прямая соединительная линия 50"/>
              <p:cNvCxnSpPr/>
              <p:nvPr/>
            </p:nvCxnSpPr>
            <p:spPr bwMode="hidden">
              <a:xfrm flipH="1" flipV="1">
                <a:off x="-1" y="3432149"/>
                <a:ext cx="3398419" cy="3425849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Прямая соединительная линия 51"/>
              <p:cNvCxnSpPr/>
              <p:nvPr/>
            </p:nvCxnSpPr>
            <p:spPr bwMode="hidden">
              <a:xfrm flipH="1" flipV="1">
                <a:off x="-1" y="4651431"/>
                <a:ext cx="2196496" cy="2206567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Прямая соединительная линия 52"/>
              <p:cNvCxnSpPr/>
              <p:nvPr/>
            </p:nvCxnSpPr>
            <p:spPr bwMode="hidden">
              <a:xfrm flipH="1" flipV="1">
                <a:off x="-1" y="5864453"/>
                <a:ext cx="987003" cy="99354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6" name="Группа 25"/>
            <p:cNvGrpSpPr/>
            <p:nvPr/>
          </p:nvGrpSpPr>
          <p:grpSpPr bwMode="hidden">
            <a:xfrm flipH="1">
              <a:off x="0" y="0"/>
              <a:ext cx="12192001" cy="6858000"/>
              <a:chOff x="-1" y="0"/>
              <a:chExt cx="12192001" cy="6858000"/>
            </a:xfrm>
          </p:grpSpPr>
          <p:cxnSp>
            <p:nvCxnSpPr>
              <p:cNvPr id="27" name="Прямая соединительная линия 26"/>
              <p:cNvCxnSpPr/>
              <p:nvPr/>
            </p:nvCxnSpPr>
            <p:spPr bwMode="hidden">
              <a:xfrm>
                <a:off x="225425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Прямая соединительная линия 27"/>
              <p:cNvCxnSpPr/>
              <p:nvPr/>
            </p:nvCxnSpPr>
            <p:spPr bwMode="hidden">
              <a:xfrm>
                <a:off x="1449154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Прямая соединительная линия 28"/>
              <p:cNvCxnSpPr/>
              <p:nvPr/>
            </p:nvCxnSpPr>
            <p:spPr bwMode="hidden">
              <a:xfrm>
                <a:off x="2665982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Прямая соединительная линия 29"/>
              <p:cNvCxnSpPr/>
              <p:nvPr/>
            </p:nvCxnSpPr>
            <p:spPr bwMode="hidden">
              <a:xfrm>
                <a:off x="3885119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Прямая соединительная линия 30"/>
              <p:cNvCxnSpPr/>
              <p:nvPr/>
            </p:nvCxnSpPr>
            <p:spPr bwMode="hidden">
              <a:xfrm>
                <a:off x="5150644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32" name="Группа 31"/>
              <p:cNvGrpSpPr/>
              <p:nvPr/>
            </p:nvGrpSpPr>
            <p:grpSpPr bwMode="hidden">
              <a:xfrm>
                <a:off x="6327885" y="0"/>
                <a:ext cx="5864115" cy="5898673"/>
                <a:chOff x="6327885" y="0"/>
                <a:chExt cx="5864115" cy="5898673"/>
              </a:xfrm>
            </p:grpSpPr>
            <p:cxnSp>
              <p:nvCxnSpPr>
                <p:cNvPr id="38" name="Прямая соединительная линия 37"/>
                <p:cNvCxnSpPr/>
                <p:nvPr/>
              </p:nvCxnSpPr>
              <p:spPr bwMode="hidden">
                <a:xfrm>
                  <a:off x="6327885" y="0"/>
                  <a:ext cx="5864115" cy="5898673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" name="Прямая соединительная линия 38"/>
                <p:cNvCxnSpPr/>
                <p:nvPr/>
              </p:nvCxnSpPr>
              <p:spPr bwMode="hidden">
                <a:xfrm>
                  <a:off x="7549268" y="0"/>
                  <a:ext cx="4642732" cy="4672425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" name="Прямая соединительная линия 39"/>
                <p:cNvCxnSpPr/>
                <p:nvPr/>
              </p:nvCxnSpPr>
              <p:spPr bwMode="hidden">
                <a:xfrm>
                  <a:off x="8772997" y="0"/>
                  <a:ext cx="3419003" cy="3456749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" name="Прямая соединительная линия 40"/>
                <p:cNvCxnSpPr/>
                <p:nvPr/>
              </p:nvCxnSpPr>
              <p:spPr bwMode="hidden">
                <a:xfrm>
                  <a:off x="9982200" y="0"/>
                  <a:ext cx="2209800" cy="2226469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2" name="Прямая соединительная линия 41"/>
                <p:cNvCxnSpPr/>
                <p:nvPr/>
              </p:nvCxnSpPr>
              <p:spPr bwMode="hidden">
                <a:xfrm>
                  <a:off x="11199019" y="0"/>
                  <a:ext cx="992981" cy="1002506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33" name="Прямая соединительная линия 32"/>
              <p:cNvCxnSpPr/>
              <p:nvPr/>
            </p:nvCxnSpPr>
            <p:spPr bwMode="hidden">
              <a:xfrm flipH="1" flipV="1">
                <a:off x="-1" y="1012053"/>
                <a:ext cx="5828811" cy="584594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Прямая соединительная линия 33"/>
              <p:cNvCxnSpPr/>
              <p:nvPr/>
            </p:nvCxnSpPr>
            <p:spPr bwMode="hidden">
              <a:xfrm flipH="1" flipV="1">
                <a:off x="-1" y="2227340"/>
                <a:ext cx="4614781" cy="4630658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Прямая соединительная линия 34"/>
              <p:cNvCxnSpPr/>
              <p:nvPr/>
            </p:nvCxnSpPr>
            <p:spPr bwMode="hidden">
              <a:xfrm flipH="1" flipV="1">
                <a:off x="-1" y="3432149"/>
                <a:ext cx="3398419" cy="3425849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Прямая соединительная линия 35"/>
              <p:cNvCxnSpPr/>
              <p:nvPr/>
            </p:nvCxnSpPr>
            <p:spPr bwMode="hidden">
              <a:xfrm flipH="1" flipV="1">
                <a:off x="-1" y="4651431"/>
                <a:ext cx="2196496" cy="2206567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Прямая соединительная линия 36"/>
              <p:cNvCxnSpPr/>
              <p:nvPr/>
            </p:nvCxnSpPr>
            <p:spPr bwMode="hidden">
              <a:xfrm flipH="1" flipV="1">
                <a:off x="-1" y="5864453"/>
                <a:ext cx="987003" cy="99354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60" name="Прямоугольник 59"/>
          <p:cNvSpPr/>
          <p:nvPr/>
        </p:nvSpPr>
        <p:spPr>
          <a:xfrm>
            <a:off x="0" y="0"/>
            <a:ext cx="7315200" cy="6858000"/>
          </a:xfrm>
          <a:prstGeom prst="rect">
            <a:avLst/>
          </a:prstGeom>
          <a:gradFill>
            <a:gsLst>
              <a:gs pos="69000">
                <a:schemeClr val="bg1"/>
              </a:gs>
              <a:gs pos="0">
                <a:schemeClr val="bg1"/>
              </a:gs>
              <a:gs pos="100000">
                <a:schemeClr val="bg1">
                  <a:lumMod val="95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412" y="-159"/>
            <a:ext cx="7315200" cy="6858000"/>
          </a:xfrm>
        </p:spPr>
        <p:txBody>
          <a:bodyPr tIns="457200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 dirty="0"/>
          </a:p>
        </p:txBody>
      </p:sp>
      <p:cxnSp>
        <p:nvCxnSpPr>
          <p:cNvPr id="59" name="Прямая соединительная линия 58"/>
          <p:cNvCxnSpPr/>
          <p:nvPr/>
        </p:nvCxnSpPr>
        <p:spPr>
          <a:xfrm>
            <a:off x="7923089" y="2895600"/>
            <a:ext cx="3659311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09560" y="576072"/>
            <a:ext cx="3657600" cy="2194560"/>
          </a:xfrm>
        </p:spPr>
        <p:txBody>
          <a:bodyPr anchor="b">
            <a:normAutofit/>
          </a:bodyPr>
          <a:lstStyle>
            <a:lvl1pPr>
              <a:defRPr sz="2600">
                <a:solidFill>
                  <a:schemeClr val="bg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909560" y="2999232"/>
            <a:ext cx="3657600" cy="2286000"/>
          </a:xfrm>
        </p:spPr>
        <p:txBody>
          <a:bodyPr/>
          <a:lstStyle>
            <a:lvl1pPr marL="0" indent="0">
              <a:spcBef>
                <a:spcPts val="1200"/>
              </a:spcBef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620318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53000">
              <a:schemeClr val="bg1"/>
            </a:gs>
            <a:gs pos="0">
              <a:schemeClr val="bg1">
                <a:lumMod val="100000"/>
              </a:schemeClr>
            </a:gs>
            <a:gs pos="100000">
              <a:schemeClr val="bg1">
                <a:lumMod val="95000"/>
                <a:alpha val="65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6" name="Группа 95"/>
          <p:cNvGrpSpPr/>
          <p:nvPr userDrawn="1"/>
        </p:nvGrpSpPr>
        <p:grpSpPr bwMode="hidden">
          <a:xfrm>
            <a:off x="-1" y="0"/>
            <a:ext cx="12192002" cy="6858000"/>
            <a:chOff x="-1" y="0"/>
            <a:chExt cx="12192002" cy="6858000"/>
          </a:xfrm>
        </p:grpSpPr>
        <p:cxnSp>
          <p:nvCxnSpPr>
            <p:cNvPr id="97" name="Прямая соединительная линия 96"/>
            <p:cNvCxnSpPr/>
            <p:nvPr/>
          </p:nvCxnSpPr>
          <p:spPr bwMode="hidden">
            <a:xfrm>
              <a:off x="610194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Прямая соединительная линия 97"/>
            <p:cNvCxnSpPr/>
            <p:nvPr/>
          </p:nvCxnSpPr>
          <p:spPr bwMode="hidden">
            <a:xfrm>
              <a:off x="1829332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Прямая соединительная линия 98"/>
            <p:cNvCxnSpPr/>
            <p:nvPr/>
          </p:nvCxnSpPr>
          <p:spPr bwMode="hidden">
            <a:xfrm>
              <a:off x="3048470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Прямая соединительная линия 99"/>
            <p:cNvCxnSpPr/>
            <p:nvPr/>
          </p:nvCxnSpPr>
          <p:spPr bwMode="hidden">
            <a:xfrm>
              <a:off x="4267608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1" name="Прямая соединительная линия 100"/>
            <p:cNvCxnSpPr/>
            <p:nvPr/>
          </p:nvCxnSpPr>
          <p:spPr bwMode="hidden">
            <a:xfrm>
              <a:off x="5486746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Прямая соединительная линия 101"/>
            <p:cNvCxnSpPr/>
            <p:nvPr/>
          </p:nvCxnSpPr>
          <p:spPr bwMode="hidden">
            <a:xfrm>
              <a:off x="6705884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" name="Прямая соединительная линия 102"/>
            <p:cNvCxnSpPr/>
            <p:nvPr/>
          </p:nvCxnSpPr>
          <p:spPr bwMode="hidden">
            <a:xfrm>
              <a:off x="7925022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" name="Прямая соединительная линия 103"/>
            <p:cNvCxnSpPr/>
            <p:nvPr/>
          </p:nvCxnSpPr>
          <p:spPr bwMode="hidden">
            <a:xfrm>
              <a:off x="9144160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Прямая соединительная линия 104"/>
            <p:cNvCxnSpPr/>
            <p:nvPr/>
          </p:nvCxnSpPr>
          <p:spPr bwMode="hidden">
            <a:xfrm>
              <a:off x="10363298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Прямая соединительная линия 105"/>
            <p:cNvCxnSpPr/>
            <p:nvPr/>
          </p:nvCxnSpPr>
          <p:spPr bwMode="hidden">
            <a:xfrm>
              <a:off x="11582436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Прямая соединительная линия 106"/>
            <p:cNvCxnSpPr/>
            <p:nvPr/>
          </p:nvCxnSpPr>
          <p:spPr bwMode="hidden">
            <a:xfrm>
              <a:off x="2819" y="386485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Прямая соединительная линия 107"/>
            <p:cNvCxnSpPr/>
            <p:nvPr/>
          </p:nvCxnSpPr>
          <p:spPr bwMode="hidden">
            <a:xfrm>
              <a:off x="2819" y="1611181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Прямая соединительная линия 108"/>
            <p:cNvCxnSpPr/>
            <p:nvPr/>
          </p:nvCxnSpPr>
          <p:spPr bwMode="hidden">
            <a:xfrm>
              <a:off x="2819" y="2835877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Прямая соединительная линия 109"/>
            <p:cNvCxnSpPr/>
            <p:nvPr/>
          </p:nvCxnSpPr>
          <p:spPr bwMode="hidden">
            <a:xfrm>
              <a:off x="2819" y="4060573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Прямая соединительная линия 110"/>
            <p:cNvCxnSpPr/>
            <p:nvPr/>
          </p:nvCxnSpPr>
          <p:spPr bwMode="hidden">
            <a:xfrm>
              <a:off x="2819" y="5285269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Прямая соединительная линия 111"/>
            <p:cNvCxnSpPr/>
            <p:nvPr/>
          </p:nvCxnSpPr>
          <p:spPr bwMode="hidden">
            <a:xfrm>
              <a:off x="2819" y="6509965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13" name="Группа 112"/>
            <p:cNvGrpSpPr/>
            <p:nvPr userDrawn="1"/>
          </p:nvGrpSpPr>
          <p:grpSpPr bwMode="hidden">
            <a:xfrm>
              <a:off x="-1" y="0"/>
              <a:ext cx="12192001" cy="6858000"/>
              <a:chOff x="-1" y="0"/>
              <a:chExt cx="12192001" cy="6858000"/>
            </a:xfrm>
          </p:grpSpPr>
          <p:cxnSp>
            <p:nvCxnSpPr>
              <p:cNvPr id="131" name="Прямая соединительная линия 130"/>
              <p:cNvCxnSpPr/>
              <p:nvPr/>
            </p:nvCxnSpPr>
            <p:spPr bwMode="hidden">
              <a:xfrm>
                <a:off x="225425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2" name="Прямая соединительная линия 131"/>
              <p:cNvCxnSpPr/>
              <p:nvPr/>
            </p:nvCxnSpPr>
            <p:spPr bwMode="hidden">
              <a:xfrm>
                <a:off x="1449154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3" name="Прямая соединительная линия 132"/>
              <p:cNvCxnSpPr/>
              <p:nvPr/>
            </p:nvCxnSpPr>
            <p:spPr bwMode="hidden">
              <a:xfrm>
                <a:off x="2665982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4" name="Прямая соединительная линия 133"/>
              <p:cNvCxnSpPr/>
              <p:nvPr/>
            </p:nvCxnSpPr>
            <p:spPr bwMode="hidden">
              <a:xfrm>
                <a:off x="3885119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5" name="Прямая соединительная линия 134"/>
              <p:cNvCxnSpPr/>
              <p:nvPr/>
            </p:nvCxnSpPr>
            <p:spPr bwMode="hidden">
              <a:xfrm>
                <a:off x="5106502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36" name="Группа 135"/>
              <p:cNvGrpSpPr/>
              <p:nvPr/>
            </p:nvGrpSpPr>
            <p:grpSpPr bwMode="hidden">
              <a:xfrm>
                <a:off x="6327885" y="0"/>
                <a:ext cx="5864115" cy="5898673"/>
                <a:chOff x="6327885" y="0"/>
                <a:chExt cx="5864115" cy="5898673"/>
              </a:xfrm>
            </p:grpSpPr>
            <p:cxnSp>
              <p:nvCxnSpPr>
                <p:cNvPr id="142" name="Прямая соединительная линия 141"/>
                <p:cNvCxnSpPr/>
                <p:nvPr/>
              </p:nvCxnSpPr>
              <p:spPr bwMode="hidden">
                <a:xfrm>
                  <a:off x="6327885" y="0"/>
                  <a:ext cx="5864115" cy="5898673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3" name="Прямая соединительная линия 142"/>
                <p:cNvCxnSpPr/>
                <p:nvPr/>
              </p:nvCxnSpPr>
              <p:spPr bwMode="hidden">
                <a:xfrm>
                  <a:off x="7549268" y="0"/>
                  <a:ext cx="4642732" cy="4672425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4" name="Прямая соединительная линия 143"/>
                <p:cNvCxnSpPr/>
                <p:nvPr/>
              </p:nvCxnSpPr>
              <p:spPr bwMode="hidden">
                <a:xfrm>
                  <a:off x="8772997" y="0"/>
                  <a:ext cx="3419003" cy="3456749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5" name="Прямая соединительная линия 144"/>
                <p:cNvCxnSpPr/>
                <p:nvPr/>
              </p:nvCxnSpPr>
              <p:spPr bwMode="hidden">
                <a:xfrm>
                  <a:off x="9982200" y="0"/>
                  <a:ext cx="2209800" cy="2226469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6" name="Прямая соединительная линия 145"/>
                <p:cNvCxnSpPr/>
                <p:nvPr/>
              </p:nvCxnSpPr>
              <p:spPr bwMode="hidden">
                <a:xfrm>
                  <a:off x="11199019" y="0"/>
                  <a:ext cx="992981" cy="1002506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137" name="Прямая соединительная линия 136"/>
              <p:cNvCxnSpPr/>
              <p:nvPr/>
            </p:nvCxnSpPr>
            <p:spPr bwMode="hidden">
              <a:xfrm flipH="1" flipV="1">
                <a:off x="-1" y="1012053"/>
                <a:ext cx="5828811" cy="584594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8" name="Прямая соединительная линия 137"/>
              <p:cNvCxnSpPr/>
              <p:nvPr/>
            </p:nvCxnSpPr>
            <p:spPr bwMode="hidden">
              <a:xfrm flipH="1" flipV="1">
                <a:off x="-1" y="2227340"/>
                <a:ext cx="4614781" cy="4630658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9" name="Прямая соединительная линия 138"/>
              <p:cNvCxnSpPr/>
              <p:nvPr/>
            </p:nvCxnSpPr>
            <p:spPr bwMode="hidden">
              <a:xfrm flipH="1" flipV="1">
                <a:off x="-1" y="3432149"/>
                <a:ext cx="3398419" cy="3425849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0" name="Прямая соединительная линия 139"/>
              <p:cNvCxnSpPr/>
              <p:nvPr/>
            </p:nvCxnSpPr>
            <p:spPr bwMode="hidden">
              <a:xfrm flipH="1" flipV="1">
                <a:off x="-1" y="4651431"/>
                <a:ext cx="2196496" cy="2206567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1" name="Прямая соединительная линия 140"/>
              <p:cNvCxnSpPr/>
              <p:nvPr/>
            </p:nvCxnSpPr>
            <p:spPr bwMode="hidden">
              <a:xfrm flipH="1" flipV="1">
                <a:off x="-1" y="5864453"/>
                <a:ext cx="987003" cy="99354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14" name="Группа 113"/>
            <p:cNvGrpSpPr/>
            <p:nvPr userDrawn="1"/>
          </p:nvGrpSpPr>
          <p:grpSpPr bwMode="hidden">
            <a:xfrm flipH="1">
              <a:off x="0" y="0"/>
              <a:ext cx="12192001" cy="6858000"/>
              <a:chOff x="-1" y="0"/>
              <a:chExt cx="12192001" cy="6858000"/>
            </a:xfrm>
          </p:grpSpPr>
          <p:cxnSp>
            <p:nvCxnSpPr>
              <p:cNvPr id="115" name="Прямая соединительная линия 114"/>
              <p:cNvCxnSpPr/>
              <p:nvPr/>
            </p:nvCxnSpPr>
            <p:spPr bwMode="hidden">
              <a:xfrm>
                <a:off x="225425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6" name="Прямая соединительная линия 115"/>
              <p:cNvCxnSpPr/>
              <p:nvPr/>
            </p:nvCxnSpPr>
            <p:spPr bwMode="hidden">
              <a:xfrm>
                <a:off x="1449154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7" name="Прямая соединительная линия 116"/>
              <p:cNvCxnSpPr/>
              <p:nvPr/>
            </p:nvCxnSpPr>
            <p:spPr bwMode="hidden">
              <a:xfrm>
                <a:off x="2665982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8" name="Прямая соединительная линия 117"/>
              <p:cNvCxnSpPr/>
              <p:nvPr/>
            </p:nvCxnSpPr>
            <p:spPr bwMode="hidden">
              <a:xfrm>
                <a:off x="3885119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9" name="Прямая соединительная линия 118"/>
              <p:cNvCxnSpPr/>
              <p:nvPr/>
            </p:nvCxnSpPr>
            <p:spPr bwMode="hidden">
              <a:xfrm>
                <a:off x="5106502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20" name="Группа 119"/>
              <p:cNvGrpSpPr/>
              <p:nvPr/>
            </p:nvGrpSpPr>
            <p:grpSpPr bwMode="hidden">
              <a:xfrm>
                <a:off x="6327885" y="0"/>
                <a:ext cx="5864115" cy="5898673"/>
                <a:chOff x="6327885" y="0"/>
                <a:chExt cx="5864115" cy="5898673"/>
              </a:xfrm>
            </p:grpSpPr>
            <p:cxnSp>
              <p:nvCxnSpPr>
                <p:cNvPr id="126" name="Прямая соединительная линия 125"/>
                <p:cNvCxnSpPr/>
                <p:nvPr/>
              </p:nvCxnSpPr>
              <p:spPr bwMode="hidden">
                <a:xfrm>
                  <a:off x="6327885" y="0"/>
                  <a:ext cx="5864115" cy="5898673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7" name="Прямая соединительная линия 126"/>
                <p:cNvCxnSpPr/>
                <p:nvPr/>
              </p:nvCxnSpPr>
              <p:spPr bwMode="hidden">
                <a:xfrm>
                  <a:off x="7549268" y="0"/>
                  <a:ext cx="4642732" cy="4672425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8" name="Прямая соединительная линия 127"/>
                <p:cNvCxnSpPr/>
                <p:nvPr/>
              </p:nvCxnSpPr>
              <p:spPr bwMode="hidden">
                <a:xfrm>
                  <a:off x="8772997" y="0"/>
                  <a:ext cx="3419003" cy="3456749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9" name="Прямая соединительная линия 128"/>
                <p:cNvCxnSpPr/>
                <p:nvPr/>
              </p:nvCxnSpPr>
              <p:spPr bwMode="hidden">
                <a:xfrm>
                  <a:off x="9982200" y="0"/>
                  <a:ext cx="2209800" cy="2226469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0" name="Прямая соединительная линия 129"/>
                <p:cNvCxnSpPr/>
                <p:nvPr/>
              </p:nvCxnSpPr>
              <p:spPr bwMode="hidden">
                <a:xfrm>
                  <a:off x="11199019" y="0"/>
                  <a:ext cx="992981" cy="1002506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121" name="Прямая соединительная линия 120"/>
              <p:cNvCxnSpPr/>
              <p:nvPr/>
            </p:nvCxnSpPr>
            <p:spPr bwMode="hidden">
              <a:xfrm flipH="1" flipV="1">
                <a:off x="-1" y="1012053"/>
                <a:ext cx="5828811" cy="584594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2" name="Прямая соединительная линия 121"/>
              <p:cNvCxnSpPr/>
              <p:nvPr/>
            </p:nvCxnSpPr>
            <p:spPr bwMode="hidden">
              <a:xfrm flipH="1" flipV="1">
                <a:off x="-1" y="2227340"/>
                <a:ext cx="4614781" cy="4630658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3" name="Прямая соединительная линия 122"/>
              <p:cNvCxnSpPr/>
              <p:nvPr/>
            </p:nvCxnSpPr>
            <p:spPr bwMode="hidden">
              <a:xfrm flipH="1" flipV="1">
                <a:off x="-1" y="3432149"/>
                <a:ext cx="3398419" cy="3425849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4" name="Прямая соединительная линия 123"/>
              <p:cNvCxnSpPr/>
              <p:nvPr/>
            </p:nvCxnSpPr>
            <p:spPr bwMode="hidden">
              <a:xfrm flipH="1" flipV="1">
                <a:off x="-1" y="4651431"/>
                <a:ext cx="2196496" cy="2206567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5" name="Прямая соединительная линия 124"/>
              <p:cNvCxnSpPr/>
              <p:nvPr/>
            </p:nvCxnSpPr>
            <p:spPr bwMode="hidden">
              <a:xfrm flipH="1" flipV="1">
                <a:off x="-1" y="5864453"/>
                <a:ext cx="987003" cy="99354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0" y="503853"/>
            <a:ext cx="9601200" cy="114238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95400" y="1981201"/>
            <a:ext cx="9601200" cy="38099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9294042" y="6289679"/>
            <a:ext cx="965946" cy="22243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51B2453-8663-4C69-AF73-9FD7B1DEC5D0}" type="datetime1">
              <a:rPr lang="ru-RU" smtClean="0"/>
              <a:t>12.10.2015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609601" y="6289679"/>
            <a:ext cx="6128030" cy="22243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0665311" y="6289679"/>
            <a:ext cx="918882" cy="22243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E31375A4-56A4-47D6-9801-1991572033F7}" type="slidenum">
              <a:rPr lang="ru-RU" smtClean="0"/>
              <a:pPr/>
              <a:t>‹#›</a:t>
            </a:fld>
            <a:endParaRPr lang="ru-RU" dirty="0"/>
          </a:p>
        </p:txBody>
      </p:sp>
      <p:cxnSp>
        <p:nvCxnSpPr>
          <p:cNvPr id="148" name="Прямая соединительная линия 147"/>
          <p:cNvCxnSpPr/>
          <p:nvPr userDrawn="1"/>
        </p:nvCxnSpPr>
        <p:spPr>
          <a:xfrm>
            <a:off x="609600" y="6172200"/>
            <a:ext cx="10972800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432598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9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800"/>
        </a:spcBef>
        <a:buClr>
          <a:schemeClr val="accent1"/>
        </a:buClr>
        <a:buSzPct val="100000"/>
        <a:buFont typeface="Arial" pitchFamily="34" charset="0"/>
        <a:buChar char="▪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SzPct val="100000"/>
        <a:buFont typeface="Arial" pitchFamily="34" charset="0"/>
        <a:buChar char="▪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179388" algn="l" defTabSz="914400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SzPct val="100000"/>
        <a:buFont typeface="Arial" pitchFamily="34" charset="0"/>
        <a:buChar char="▪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182880" algn="l" defTabSz="914400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SzPct val="100000"/>
        <a:buFont typeface="Arial" pitchFamily="34" charset="0"/>
        <a:buChar char="▪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179388" algn="l" defTabSz="914400" rtl="0" eaLnBrk="1" latinLnBrk="0" hangingPunct="1">
        <a:lnSpc>
          <a:spcPct val="90000"/>
        </a:lnSpc>
        <a:spcBef>
          <a:spcPts val="600"/>
        </a:spcBef>
        <a:buClr>
          <a:schemeClr val="accent1"/>
        </a:buClr>
        <a:buSzPct val="100000"/>
        <a:buFont typeface="Arial" pitchFamily="34" charset="0"/>
        <a:buChar char="▪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lnSpc>
          <a:spcPct val="90000"/>
        </a:lnSpc>
        <a:spcBef>
          <a:spcPts val="600"/>
        </a:spcBef>
        <a:buClr>
          <a:schemeClr val="accent1"/>
        </a:buClr>
        <a:buSzPct val="100000"/>
        <a:buFont typeface="Arial" pitchFamily="34" charset="0"/>
        <a:buChar char="▪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600200" indent="-179388" algn="l" defTabSz="914400" rtl="0" eaLnBrk="1" latinLnBrk="0" hangingPunct="1">
        <a:lnSpc>
          <a:spcPct val="90000"/>
        </a:lnSpc>
        <a:spcBef>
          <a:spcPts val="600"/>
        </a:spcBef>
        <a:buClr>
          <a:schemeClr val="accent1"/>
        </a:buClr>
        <a:buSzPct val="100000"/>
        <a:buFont typeface="Arial" pitchFamily="34" charset="0"/>
        <a:buChar char="▪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828800" indent="-182880" algn="l" defTabSz="914400" rtl="0" eaLnBrk="1" latinLnBrk="0" hangingPunct="1">
        <a:lnSpc>
          <a:spcPct val="90000"/>
        </a:lnSpc>
        <a:spcBef>
          <a:spcPts val="600"/>
        </a:spcBef>
        <a:buClr>
          <a:schemeClr val="accent1"/>
        </a:buClr>
        <a:buSzPct val="100000"/>
        <a:buFont typeface="Arial" pitchFamily="34" charset="0"/>
        <a:buChar char="▪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indent="-179388" algn="l" defTabSz="914400" rtl="0" eaLnBrk="1" latinLnBrk="0" hangingPunct="1">
        <a:lnSpc>
          <a:spcPct val="90000"/>
        </a:lnSpc>
        <a:spcBef>
          <a:spcPts val="600"/>
        </a:spcBef>
        <a:buClr>
          <a:schemeClr val="accent1"/>
        </a:buClr>
        <a:buSzPct val="100000"/>
        <a:buFont typeface="Arial" pitchFamily="34" charset="0"/>
        <a:buChar char="▪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microsoft.com/office/2007/relationships/hdphoto" Target="../media/hdphoto3.wdp"/><Relationship Id="rId18" Type="http://schemas.openxmlformats.org/officeDocument/2006/relationships/image" Target="../media/image15.png"/><Relationship Id="rId3" Type="http://schemas.openxmlformats.org/officeDocument/2006/relationships/image" Target="../media/image3.jpeg"/><Relationship Id="rId21" Type="http://schemas.openxmlformats.org/officeDocument/2006/relationships/image" Target="../media/image18.png"/><Relationship Id="rId7" Type="http://schemas.openxmlformats.org/officeDocument/2006/relationships/image" Target="../media/image6.jpeg"/><Relationship Id="rId12" Type="http://schemas.openxmlformats.org/officeDocument/2006/relationships/image" Target="../media/image11.png"/><Relationship Id="rId17" Type="http://schemas.microsoft.com/office/2007/relationships/hdphoto" Target="../media/hdphoto4.wdp"/><Relationship Id="rId2" Type="http://schemas.openxmlformats.org/officeDocument/2006/relationships/image" Target="../media/image2.png"/><Relationship Id="rId16" Type="http://schemas.openxmlformats.org/officeDocument/2006/relationships/image" Target="../media/image14.png"/><Relationship Id="rId20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11" Type="http://schemas.openxmlformats.org/officeDocument/2006/relationships/image" Target="../media/image10.png"/><Relationship Id="rId24" Type="http://schemas.openxmlformats.org/officeDocument/2006/relationships/image" Target="../media/image21.png"/><Relationship Id="rId5" Type="http://schemas.openxmlformats.org/officeDocument/2006/relationships/image" Target="../media/image5.png"/><Relationship Id="rId15" Type="http://schemas.openxmlformats.org/officeDocument/2006/relationships/image" Target="../media/image13.png"/><Relationship Id="rId23" Type="http://schemas.openxmlformats.org/officeDocument/2006/relationships/image" Target="../media/image20.png"/><Relationship Id="rId10" Type="http://schemas.openxmlformats.org/officeDocument/2006/relationships/image" Target="../media/image9.png"/><Relationship Id="rId19" Type="http://schemas.openxmlformats.org/officeDocument/2006/relationships/image" Target="../media/image16.png"/><Relationship Id="rId4" Type="http://schemas.openxmlformats.org/officeDocument/2006/relationships/image" Target="../media/image4.png"/><Relationship Id="rId9" Type="http://schemas.openxmlformats.org/officeDocument/2006/relationships/image" Target="../media/image8.jpeg"/><Relationship Id="rId14" Type="http://schemas.openxmlformats.org/officeDocument/2006/relationships/image" Target="../media/image12.jpeg"/><Relationship Id="rId22" Type="http://schemas.openxmlformats.org/officeDocument/2006/relationships/image" Target="../media/image19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93844" y="1909346"/>
            <a:ext cx="10216837" cy="3383280"/>
          </a:xfrm>
        </p:spPr>
        <p:txBody>
          <a:bodyPr>
            <a:normAutofit/>
          </a:bodyPr>
          <a:lstStyle/>
          <a:p>
            <a:pPr algn="l" defTabSz="914400">
              <a:lnSpc>
                <a:spcPct val="76000"/>
              </a:lnSpc>
              <a:spcBef>
                <a:spcPts val="0"/>
              </a:spcBef>
              <a:buNone/>
            </a:pPr>
            <a:r>
              <a:rPr lang="ru-RU" sz="7700" b="1" i="0" baseline="0" dirty="0" smtClean="0">
                <a:solidFill>
                  <a:srgbClr val="2D2E2D"/>
                </a:solidFill>
                <a:latin typeface="Arial"/>
                <a:ea typeface="+mj-ea"/>
                <a:cs typeface="+mj-cs"/>
              </a:rPr>
              <a:t>ИКТ в образовании</a:t>
            </a:r>
            <a:endParaRPr lang="ru-RU" sz="7700" b="1" i="0" baseline="0" dirty="0">
              <a:solidFill>
                <a:srgbClr val="2D2E2D"/>
              </a:solidFill>
              <a:latin typeface="Arial"/>
              <a:ea typeface="+mj-ea"/>
              <a:cs typeface="+mj-cs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ru-RU" sz="2100" b="0" i="0" dirty="0" smtClean="0">
                <a:solidFill>
                  <a:srgbClr val="D15A3E"/>
                </a:solidFill>
              </a:rPr>
              <a:t>Элементы ИОС </a:t>
            </a:r>
            <a:r>
              <a:rPr lang="en-US" sz="2100" b="0" i="0" dirty="0" smtClean="0">
                <a:solidFill>
                  <a:srgbClr val="D15A3E"/>
                </a:solidFill>
              </a:rPr>
              <a:t>|</a:t>
            </a:r>
            <a:r>
              <a:rPr lang="ru-RU" sz="2100" b="0" i="0" dirty="0" smtClean="0">
                <a:solidFill>
                  <a:srgbClr val="D15A3E"/>
                </a:solidFill>
              </a:rPr>
              <a:t> Поиск и обмен информацией </a:t>
            </a:r>
            <a:r>
              <a:rPr lang="en-US" sz="2100" b="0" i="0" dirty="0" smtClean="0">
                <a:solidFill>
                  <a:srgbClr val="D15A3E"/>
                </a:solidFill>
              </a:rPr>
              <a:t>| </a:t>
            </a:r>
            <a:r>
              <a:rPr lang="ru-RU" sz="2100" b="0" i="0" dirty="0" smtClean="0">
                <a:solidFill>
                  <a:srgbClr val="D15A3E"/>
                </a:solidFill>
              </a:rPr>
              <a:t>Программное обеспечение</a:t>
            </a:r>
            <a:endParaRPr lang="ru-RU" sz="2100" b="0" i="0" dirty="0">
              <a:solidFill>
                <a:srgbClr val="D15A3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904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" descr="C:\Users\dibirov\Desktop\class test 02.jpg"/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211" r="4202"/>
          <a:stretch/>
        </p:blipFill>
        <p:spPr bwMode="auto">
          <a:xfrm>
            <a:off x="1350341" y="880604"/>
            <a:ext cx="9400127" cy="5903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603" name="Прямоугольник 3"/>
          <p:cNvSpPr>
            <a:spLocks noChangeArrowheads="1"/>
          </p:cNvSpPr>
          <p:nvPr/>
        </p:nvSpPr>
        <p:spPr bwMode="auto">
          <a:xfrm>
            <a:off x="1" y="1"/>
            <a:ext cx="12192000" cy="5575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4508" tIns="32253" rIns="64508" bIns="32253">
            <a:spAutoFit/>
          </a:bodyPr>
          <a:lstStyle/>
          <a:p>
            <a:pPr algn="ctr"/>
            <a:r>
              <a:rPr lang="ru-RU" sz="3200" b="1" dirty="0">
                <a:solidFill>
                  <a:srgbClr val="002060"/>
                </a:solidFill>
              </a:rPr>
              <a:t>КОМПЛЕКСНОЕ ОСНАЩЕНИЕ КЛАССНОЙ АУДИТОРИИ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25604" name="TextBox 5"/>
          <p:cNvSpPr txBox="1">
            <a:spLocks noChangeArrowheads="1"/>
          </p:cNvSpPr>
          <p:nvPr/>
        </p:nvSpPr>
        <p:spPr bwMode="auto">
          <a:xfrm>
            <a:off x="9329738" y="911594"/>
            <a:ext cx="2491756" cy="598487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64508" tIns="32253" rIns="64508" bIns="32253">
            <a:spAutoFit/>
          </a:bodyPr>
          <a:lstStyle>
            <a:lvl1pPr eaLnBrk="0" hangingPunct="0">
              <a:defRPr sz="34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34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34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34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34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4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4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4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4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733" dirty="0"/>
              <a:t>Интерактивная доска</a:t>
            </a:r>
          </a:p>
          <a:p>
            <a:pPr eaLnBrk="1" hangingPunct="1"/>
            <a:r>
              <a:rPr lang="ru-RU" sz="1733" dirty="0"/>
              <a:t> с поддержкой 3</a:t>
            </a:r>
            <a:r>
              <a:rPr lang="en-US" sz="1733" dirty="0"/>
              <a:t>D</a:t>
            </a:r>
            <a:endParaRPr lang="ru-RU" sz="1733" dirty="0"/>
          </a:p>
        </p:txBody>
      </p:sp>
      <p:sp>
        <p:nvSpPr>
          <p:cNvPr id="25605" name="TextBox 6"/>
          <p:cNvSpPr txBox="1">
            <a:spLocks noChangeArrowheads="1"/>
          </p:cNvSpPr>
          <p:nvPr/>
        </p:nvSpPr>
        <p:spPr bwMode="auto">
          <a:xfrm>
            <a:off x="7645842" y="882229"/>
            <a:ext cx="1459679" cy="331812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64508" tIns="32253" rIns="64508" bIns="32253">
            <a:spAutoFit/>
          </a:bodyPr>
          <a:lstStyle>
            <a:lvl1pPr eaLnBrk="0" hangingPunct="0">
              <a:defRPr sz="34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34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34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34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34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4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4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4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4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733" dirty="0"/>
              <a:t>Система ДО</a:t>
            </a:r>
            <a:endParaRPr lang="ru-RU" sz="1733" dirty="0"/>
          </a:p>
        </p:txBody>
      </p:sp>
      <p:sp>
        <p:nvSpPr>
          <p:cNvPr id="25606" name="TextBox 7"/>
          <p:cNvSpPr txBox="1">
            <a:spLocks noChangeArrowheads="1"/>
          </p:cNvSpPr>
          <p:nvPr/>
        </p:nvSpPr>
        <p:spPr bwMode="auto">
          <a:xfrm>
            <a:off x="130998" y="5397720"/>
            <a:ext cx="2433342" cy="331812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64508" tIns="32253" rIns="64508" bIns="32253">
            <a:spAutoFit/>
          </a:bodyPr>
          <a:lstStyle>
            <a:lvl1pPr eaLnBrk="0" hangingPunct="0">
              <a:defRPr sz="34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34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34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34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34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4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4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4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4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733" dirty="0"/>
              <a:t>Интерактивный стол</a:t>
            </a:r>
            <a:endParaRPr lang="ru-RU" sz="1733" dirty="0"/>
          </a:p>
        </p:txBody>
      </p:sp>
      <p:sp>
        <p:nvSpPr>
          <p:cNvPr id="25607" name="TextBox 8"/>
          <p:cNvSpPr txBox="1">
            <a:spLocks noChangeArrowheads="1"/>
          </p:cNvSpPr>
          <p:nvPr/>
        </p:nvSpPr>
        <p:spPr bwMode="auto">
          <a:xfrm>
            <a:off x="7922869" y="3297219"/>
            <a:ext cx="2047211" cy="331812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64508" tIns="32253" rIns="64508" bIns="32253">
            <a:spAutoFit/>
          </a:bodyPr>
          <a:lstStyle>
            <a:lvl1pPr eaLnBrk="0" hangingPunct="0">
              <a:defRPr sz="34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34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34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34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34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4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4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4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4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733" dirty="0"/>
              <a:t>Документ-камера</a:t>
            </a:r>
            <a:endParaRPr lang="ru-RU" sz="1733" dirty="0"/>
          </a:p>
        </p:txBody>
      </p:sp>
      <p:sp>
        <p:nvSpPr>
          <p:cNvPr id="25608" name="TextBox 9"/>
          <p:cNvSpPr txBox="1">
            <a:spLocks noChangeArrowheads="1"/>
          </p:cNvSpPr>
          <p:nvPr/>
        </p:nvSpPr>
        <p:spPr bwMode="auto">
          <a:xfrm>
            <a:off x="3743529" y="1210838"/>
            <a:ext cx="2762920" cy="331812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64508" tIns="32253" rIns="64508" bIns="32253">
            <a:spAutoFit/>
          </a:bodyPr>
          <a:lstStyle>
            <a:lvl1pPr eaLnBrk="0" hangingPunct="0">
              <a:defRPr sz="34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34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34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34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34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4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4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4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4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733" dirty="0"/>
              <a:t>Интерактивный подиум</a:t>
            </a:r>
            <a:endParaRPr lang="ru-RU" sz="1733" dirty="0"/>
          </a:p>
        </p:txBody>
      </p:sp>
      <p:cxnSp>
        <p:nvCxnSpPr>
          <p:cNvPr id="12" name="Прямая со стрелкой 11"/>
          <p:cNvCxnSpPr>
            <a:stCxn id="25604" idx="2"/>
          </p:cNvCxnSpPr>
          <p:nvPr/>
        </p:nvCxnSpPr>
        <p:spPr bwMode="auto">
          <a:xfrm flipH="1">
            <a:off x="8946475" y="1510081"/>
            <a:ext cx="1629141" cy="443851"/>
          </a:xfrm>
          <a:prstGeom prst="straightConnector1">
            <a:avLst/>
          </a:prstGeom>
          <a:ln w="28575">
            <a:headEnd type="none" w="med" len="med"/>
            <a:tailEnd type="arrow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>
            <a:stCxn id="25607" idx="0"/>
          </p:cNvCxnSpPr>
          <p:nvPr/>
        </p:nvCxnSpPr>
        <p:spPr bwMode="auto">
          <a:xfrm flipH="1" flipV="1">
            <a:off x="7153428" y="2771060"/>
            <a:ext cx="1793047" cy="526159"/>
          </a:xfrm>
          <a:prstGeom prst="straightConnector1">
            <a:avLst/>
          </a:prstGeom>
          <a:ln w="28575">
            <a:headEnd type="none" w="med" len="med"/>
            <a:tailEnd type="arrow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>
            <a:stCxn id="25608" idx="2"/>
          </p:cNvCxnSpPr>
          <p:nvPr/>
        </p:nvCxnSpPr>
        <p:spPr bwMode="auto">
          <a:xfrm>
            <a:off x="5124989" y="1542650"/>
            <a:ext cx="1750924" cy="804620"/>
          </a:xfrm>
          <a:prstGeom prst="straightConnector1">
            <a:avLst/>
          </a:prstGeom>
          <a:ln w="28575">
            <a:headEnd type="none" w="med" len="med"/>
            <a:tailEnd type="arrow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>
            <a:stCxn id="25605" idx="2"/>
          </p:cNvCxnSpPr>
          <p:nvPr/>
        </p:nvCxnSpPr>
        <p:spPr bwMode="auto">
          <a:xfrm flipH="1">
            <a:off x="7725792" y="1214041"/>
            <a:ext cx="649890" cy="246911"/>
          </a:xfrm>
          <a:prstGeom prst="straightConnector1">
            <a:avLst/>
          </a:prstGeom>
          <a:ln w="28575">
            <a:headEnd type="none" w="med" len="med"/>
            <a:tailEnd type="arrow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>
            <a:stCxn id="25606" idx="0"/>
          </p:cNvCxnSpPr>
          <p:nvPr/>
        </p:nvCxnSpPr>
        <p:spPr bwMode="auto">
          <a:xfrm flipV="1">
            <a:off x="1347669" y="4910581"/>
            <a:ext cx="1516038" cy="487139"/>
          </a:xfrm>
          <a:prstGeom prst="straightConnector1">
            <a:avLst/>
          </a:prstGeom>
          <a:ln w="28575">
            <a:headEnd type="none" w="med" len="med"/>
            <a:tailEnd type="arrow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25614" name="TextBox 25"/>
          <p:cNvSpPr txBox="1">
            <a:spLocks noChangeArrowheads="1"/>
          </p:cNvSpPr>
          <p:nvPr/>
        </p:nvSpPr>
        <p:spPr bwMode="auto">
          <a:xfrm>
            <a:off x="1988748" y="1355446"/>
            <a:ext cx="1614913" cy="598487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64508" tIns="32253" rIns="64508" bIns="32253">
            <a:spAutoFit/>
          </a:bodyPr>
          <a:lstStyle>
            <a:lvl1pPr eaLnBrk="0" hangingPunct="0">
              <a:defRPr sz="34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34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34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34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34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4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4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4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4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733" dirty="0"/>
              <a:t>Планшетные </a:t>
            </a:r>
          </a:p>
          <a:p>
            <a:pPr eaLnBrk="1" hangingPunct="1"/>
            <a:r>
              <a:rPr lang="ru-RU" sz="1733" dirty="0"/>
              <a:t>компьютеры</a:t>
            </a:r>
          </a:p>
        </p:txBody>
      </p:sp>
      <p:cxnSp>
        <p:nvCxnSpPr>
          <p:cNvPr id="27" name="Прямая со стрелкой 26"/>
          <p:cNvCxnSpPr/>
          <p:nvPr/>
        </p:nvCxnSpPr>
        <p:spPr bwMode="auto">
          <a:xfrm>
            <a:off x="2926444" y="1953932"/>
            <a:ext cx="1309821" cy="1610581"/>
          </a:xfrm>
          <a:prstGeom prst="straightConnector1">
            <a:avLst/>
          </a:prstGeom>
          <a:ln w="28575">
            <a:headEnd type="none" w="med" len="med"/>
            <a:tailEnd type="arrow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25616" name="TextBox 29"/>
          <p:cNvSpPr txBox="1">
            <a:spLocks noChangeArrowheads="1"/>
          </p:cNvSpPr>
          <p:nvPr/>
        </p:nvSpPr>
        <p:spPr bwMode="auto">
          <a:xfrm>
            <a:off x="4238467" y="5871612"/>
            <a:ext cx="2185326" cy="598487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64508" tIns="32253" rIns="64508" bIns="32253">
            <a:spAutoFit/>
          </a:bodyPr>
          <a:lstStyle>
            <a:lvl1pPr eaLnBrk="0" hangingPunct="0">
              <a:defRPr sz="34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34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34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34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34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4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4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4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4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733" dirty="0"/>
              <a:t>Системы опроса и</a:t>
            </a:r>
          </a:p>
          <a:p>
            <a:pPr algn="ctr" eaLnBrk="1" hangingPunct="1"/>
            <a:r>
              <a:rPr lang="ru-RU" sz="1733" dirty="0"/>
              <a:t>тестирования</a:t>
            </a:r>
            <a:endParaRPr lang="ru-RU" sz="1733" dirty="0"/>
          </a:p>
        </p:txBody>
      </p:sp>
      <p:cxnSp>
        <p:nvCxnSpPr>
          <p:cNvPr id="31" name="Прямая со стрелкой 30"/>
          <p:cNvCxnSpPr>
            <a:stCxn id="25616" idx="0"/>
          </p:cNvCxnSpPr>
          <p:nvPr/>
        </p:nvCxnSpPr>
        <p:spPr bwMode="auto">
          <a:xfrm flipV="1">
            <a:off x="5331130" y="3901242"/>
            <a:ext cx="119660" cy="1970370"/>
          </a:xfrm>
          <a:prstGeom prst="straightConnector1">
            <a:avLst/>
          </a:prstGeom>
          <a:ln>
            <a:solidFill>
              <a:schemeClr val="accent2">
                <a:alpha val="38000"/>
              </a:schemeClr>
            </a:solidFill>
            <a:headEnd type="none" w="med" len="med"/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3" name="Прямая со стрелкой 32"/>
          <p:cNvCxnSpPr/>
          <p:nvPr/>
        </p:nvCxnSpPr>
        <p:spPr bwMode="auto">
          <a:xfrm flipH="1" flipV="1">
            <a:off x="4495888" y="4140580"/>
            <a:ext cx="480053" cy="1731033"/>
          </a:xfrm>
          <a:prstGeom prst="straightConnector1">
            <a:avLst/>
          </a:prstGeom>
          <a:ln>
            <a:solidFill>
              <a:schemeClr val="accent2">
                <a:alpha val="38000"/>
              </a:schemeClr>
            </a:solidFill>
            <a:headEnd type="none" w="med" len="med"/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5" name="Прямая со стрелкой 34"/>
          <p:cNvCxnSpPr/>
          <p:nvPr/>
        </p:nvCxnSpPr>
        <p:spPr bwMode="auto">
          <a:xfrm flipV="1">
            <a:off x="5840037" y="3750476"/>
            <a:ext cx="484872" cy="2121136"/>
          </a:xfrm>
          <a:prstGeom prst="straightConnector1">
            <a:avLst/>
          </a:prstGeom>
          <a:ln w="28575">
            <a:headEnd type="none" w="med" len="med"/>
            <a:tailEnd type="arrow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/>
          <p:nvPr/>
        </p:nvCxnSpPr>
        <p:spPr bwMode="auto">
          <a:xfrm>
            <a:off x="2569684" y="1929107"/>
            <a:ext cx="356760" cy="1522204"/>
          </a:xfrm>
          <a:prstGeom prst="straightConnector1">
            <a:avLst/>
          </a:prstGeom>
          <a:ln>
            <a:solidFill>
              <a:schemeClr val="accent2">
                <a:alpha val="38000"/>
              </a:schemeClr>
            </a:solidFill>
            <a:headEnd type="none" w="med" len="med"/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7" name="Прямая со стрелкой 36"/>
          <p:cNvCxnSpPr/>
          <p:nvPr/>
        </p:nvCxnSpPr>
        <p:spPr bwMode="auto">
          <a:xfrm flipH="1" flipV="1">
            <a:off x="3178288" y="3869292"/>
            <a:ext cx="1557627" cy="2002320"/>
          </a:xfrm>
          <a:prstGeom prst="straightConnector1">
            <a:avLst/>
          </a:prstGeom>
          <a:ln w="28575">
            <a:headEnd type="none" w="med" len="med"/>
            <a:tailEnd type="arrow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39" name="TextBox 25"/>
          <p:cNvSpPr txBox="1">
            <a:spLocks noChangeArrowheads="1"/>
          </p:cNvSpPr>
          <p:nvPr/>
        </p:nvSpPr>
        <p:spPr bwMode="auto">
          <a:xfrm>
            <a:off x="8375682" y="5020104"/>
            <a:ext cx="3639250" cy="331812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64508" tIns="32253" rIns="64508" bIns="32253">
            <a:spAutoFit/>
          </a:bodyPr>
          <a:lstStyle>
            <a:lvl1pPr eaLnBrk="0" hangingPunct="0">
              <a:defRPr sz="34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34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34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34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34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4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4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4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4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733" dirty="0"/>
              <a:t>Ноутбук ученика </a:t>
            </a:r>
            <a:r>
              <a:rPr lang="en-US" sz="1733" dirty="0"/>
              <a:t>/ Classmate </a:t>
            </a:r>
            <a:r>
              <a:rPr lang="en-US" sz="1733" dirty="0"/>
              <a:t>PC</a:t>
            </a:r>
            <a:endParaRPr lang="ru-RU" sz="1733" dirty="0"/>
          </a:p>
        </p:txBody>
      </p:sp>
      <p:cxnSp>
        <p:nvCxnSpPr>
          <p:cNvPr id="40" name="Прямая со стрелкой 39"/>
          <p:cNvCxnSpPr/>
          <p:nvPr/>
        </p:nvCxnSpPr>
        <p:spPr bwMode="auto">
          <a:xfrm flipH="1" flipV="1">
            <a:off x="7384432" y="3584536"/>
            <a:ext cx="2172597" cy="1435568"/>
          </a:xfrm>
          <a:prstGeom prst="straightConnector1">
            <a:avLst/>
          </a:prstGeom>
          <a:ln w="28575">
            <a:headEnd type="none" w="med" len="med"/>
            <a:tailEnd type="arrow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 bwMode="auto">
          <a:xfrm>
            <a:off x="3419208" y="1953933"/>
            <a:ext cx="2420829" cy="1204215"/>
          </a:xfrm>
          <a:prstGeom prst="straightConnector1">
            <a:avLst/>
          </a:prstGeom>
          <a:ln w="28575">
            <a:headEnd type="none" w="med" len="med"/>
            <a:tailEnd type="arrow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/>
          <p:nvPr/>
        </p:nvCxnSpPr>
        <p:spPr bwMode="auto">
          <a:xfrm flipH="1" flipV="1">
            <a:off x="6563862" y="3785599"/>
            <a:ext cx="2252508" cy="1234505"/>
          </a:xfrm>
          <a:prstGeom prst="straightConnector1">
            <a:avLst/>
          </a:prstGeom>
          <a:ln w="28575">
            <a:headEnd type="none" w="med" len="med"/>
            <a:tailEnd type="arrow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58734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Первоклассники Сочи будут обеспечены бесплатными учебниками на 7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5070" y="2661586"/>
            <a:ext cx="1823532" cy="18235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Овал 7"/>
          <p:cNvSpPr/>
          <p:nvPr/>
        </p:nvSpPr>
        <p:spPr>
          <a:xfrm>
            <a:off x="809787" y="1278585"/>
            <a:ext cx="10113875" cy="4403831"/>
          </a:xfrm>
          <a:prstGeom prst="ellipse">
            <a:avLst/>
          </a:prstGeom>
          <a:noFill/>
          <a:ln w="38100" cmpd="sng"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17" name="TextBox 16"/>
          <p:cNvSpPr txBox="1"/>
          <p:nvPr/>
        </p:nvSpPr>
        <p:spPr>
          <a:xfrm>
            <a:off x="9410636" y="1993790"/>
            <a:ext cx="27785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/>
              <a:t>Лабораторное и цифровое оборудование </a:t>
            </a:r>
            <a:r>
              <a:rPr lang="ru-RU" sz="1600" b="1" dirty="0" smtClean="0"/>
              <a:t>для кабинетов ЕНЦ</a:t>
            </a:r>
            <a:endParaRPr lang="en-US" sz="1600" b="1" dirty="0"/>
          </a:p>
        </p:txBody>
      </p:sp>
      <p:sp>
        <p:nvSpPr>
          <p:cNvPr id="22" name="TextBox 21"/>
          <p:cNvSpPr txBox="1"/>
          <p:nvPr/>
        </p:nvSpPr>
        <p:spPr>
          <a:xfrm>
            <a:off x="-713" y="3096"/>
            <a:ext cx="1219271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rgbClr val="002060"/>
                </a:solidFill>
              </a:rPr>
              <a:t>ИНФОРМАЦИОННО-ОБРАЗОВАТЕЛЬНАЯ СРЕДА СОВРЕМЕННОЙ ШКОЛЫ</a:t>
            </a:r>
            <a:endParaRPr lang="ru-RU" sz="3200" b="1" dirty="0">
              <a:solidFill>
                <a:srgbClr val="002060"/>
              </a:solidFill>
            </a:endParaRPr>
          </a:p>
        </p:txBody>
      </p:sp>
      <p:pic>
        <p:nvPicPr>
          <p:cNvPr id="24" name="Picture 6" descr="C:\Users\normaeva\Documents\Мои полученные файлы\11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9940" y="2811886"/>
            <a:ext cx="1441635" cy="10422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Изображение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9006" y="3627700"/>
            <a:ext cx="1525581" cy="1710265"/>
          </a:xfrm>
          <a:prstGeom prst="rect">
            <a:avLst/>
          </a:prstGeom>
        </p:spPr>
      </p:pic>
      <p:pic>
        <p:nvPicPr>
          <p:cNvPr id="26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7723" y="5243969"/>
            <a:ext cx="1176801" cy="9789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7" name="Picture 5" descr="C:\Users\normaeva\Desktop\Мои отчеты\LCD дисплеи\1. ТТ\classroom-management-logo-1.0.jpg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1381" y="1048604"/>
            <a:ext cx="1233904" cy="12482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" descr="Z:\@МАРКЕТИНГ\!Все материалы по цифровым лабораториям\PASCO\Изображения. Листовки\Датчики и Приборы на прозрачном фоне\675345.png"/>
          <p:cNvPicPr>
            <a:picLocks noGrp="1" noChangeAspect="1" noChangeArrowheads="1"/>
          </p:cNvPicPr>
          <p:nvPr>
            <p:ph idx="1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61030" y="2656870"/>
            <a:ext cx="2016225" cy="14556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TextBox 30"/>
          <p:cNvSpPr txBox="1"/>
          <p:nvPr/>
        </p:nvSpPr>
        <p:spPr>
          <a:xfrm>
            <a:off x="8820302" y="1269312"/>
            <a:ext cx="27785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/>
              <a:t>Управление классом</a:t>
            </a:r>
            <a:endParaRPr lang="en-US" sz="1600" b="1" dirty="0"/>
          </a:p>
        </p:txBody>
      </p:sp>
      <p:pic>
        <p:nvPicPr>
          <p:cNvPr id="32" name="Рисунок 31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2372" y="1116180"/>
            <a:ext cx="1089203" cy="900221"/>
          </a:xfrm>
          <a:prstGeom prst="rect">
            <a:avLst/>
          </a:prstGeom>
        </p:spPr>
      </p:pic>
      <p:sp>
        <p:nvSpPr>
          <p:cNvPr id="33" name="TextBox 32"/>
          <p:cNvSpPr txBox="1"/>
          <p:nvPr/>
        </p:nvSpPr>
        <p:spPr>
          <a:xfrm>
            <a:off x="70440" y="5078515"/>
            <a:ext cx="17887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/>
              <a:t>Ноутбук</a:t>
            </a:r>
          </a:p>
          <a:p>
            <a:pPr algn="ctr"/>
            <a:r>
              <a:rPr lang="ru-RU" sz="1600" b="1" dirty="0"/>
              <a:t>обучающегося</a:t>
            </a:r>
            <a:endParaRPr lang="en-US" sz="1600" b="1" dirty="0"/>
          </a:p>
        </p:txBody>
      </p:sp>
      <p:pic>
        <p:nvPicPr>
          <p:cNvPr id="1028" name="Picture 4" descr="Цифровой микроскоп kena купить, цена, описание, характеристики - POLYMEDIA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43593" y="4720165"/>
            <a:ext cx="1654329" cy="1272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Изображение 22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148815" y="4349305"/>
            <a:ext cx="1106992" cy="16954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7" name="TextBox 36"/>
          <p:cNvSpPr txBox="1"/>
          <p:nvPr/>
        </p:nvSpPr>
        <p:spPr>
          <a:xfrm>
            <a:off x="9773845" y="4617081"/>
            <a:ext cx="231553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/>
              <a:t>Цифровой микроскоп и документ камера</a:t>
            </a:r>
            <a:endParaRPr lang="en-US" sz="1600" b="1" dirty="0"/>
          </a:p>
        </p:txBody>
      </p:sp>
      <p:sp>
        <p:nvSpPr>
          <p:cNvPr id="38" name="Овал 37"/>
          <p:cNvSpPr/>
          <p:nvPr/>
        </p:nvSpPr>
        <p:spPr>
          <a:xfrm>
            <a:off x="2917059" y="2180861"/>
            <a:ext cx="5730627" cy="2497137"/>
          </a:xfrm>
          <a:prstGeom prst="ellipse">
            <a:avLst/>
          </a:prstGeom>
          <a:noFill/>
          <a:ln w="38100" cmpd="sng"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0175" y="5268849"/>
            <a:ext cx="1334267" cy="970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4" name="TextBox 33"/>
          <p:cNvSpPr txBox="1"/>
          <p:nvPr/>
        </p:nvSpPr>
        <p:spPr>
          <a:xfrm>
            <a:off x="2123707" y="5461856"/>
            <a:ext cx="22951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/>
              <a:t>Система контроля качества знания</a:t>
            </a:r>
            <a:endParaRPr lang="en-US" sz="1600" b="1" dirty="0"/>
          </a:p>
        </p:txBody>
      </p:sp>
      <p:pic>
        <p:nvPicPr>
          <p:cNvPr id="40" name="Picture 3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8582" y="1796588"/>
            <a:ext cx="771780" cy="7717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4605" y="2400268"/>
            <a:ext cx="1118251" cy="111825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2" name="Группа 41"/>
          <p:cNvGrpSpPr/>
          <p:nvPr/>
        </p:nvGrpSpPr>
        <p:grpSpPr>
          <a:xfrm>
            <a:off x="7497936" y="3885123"/>
            <a:ext cx="917189" cy="1195419"/>
            <a:chOff x="6173719" y="1203599"/>
            <a:chExt cx="2041541" cy="2842090"/>
          </a:xfrm>
        </p:grpSpPr>
        <p:pic>
          <p:nvPicPr>
            <p:cNvPr id="43" name="Picture 4"/>
            <p:cNvPicPr>
              <a:picLocks noChangeAspect="1" noChangeArrowheads="1"/>
            </p:cNvPicPr>
            <p:nvPr/>
          </p:nvPicPr>
          <p:blipFill>
            <a:blip r:embed="rId16" cstate="print">
              <a:extLst>
                <a:ext uri="{BEBA8EAE-BF5A-486C-A8C5-ECC9F3942E4B}">
                  <a14:imgProps xmlns:a14="http://schemas.microsoft.com/office/drawing/2010/main">
                    <a14:imgLayer r:embed="rId17">
                      <a14:imgEffect>
                        <a14:colorTemperature colorTemp="47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73719" y="1203599"/>
              <a:ext cx="2041541" cy="284209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4" name="Picture 2" descr="http://www.polymedia.ru/upload/medialibrary/649/aver.png"/>
            <p:cNvPicPr>
              <a:picLocks noChangeAspect="1" noChangeArrowheads="1"/>
            </p:cNvPicPr>
            <p:nvPr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86045" y="1272145"/>
              <a:ext cx="816888" cy="107557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45" name="TextBox 44"/>
          <p:cNvSpPr txBox="1"/>
          <p:nvPr/>
        </p:nvSpPr>
        <p:spPr>
          <a:xfrm>
            <a:off x="57489" y="1161246"/>
            <a:ext cx="28906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/>
              <a:t>Лингафонный комплекс</a:t>
            </a:r>
            <a:endParaRPr lang="en-US" sz="1600" b="1" dirty="0"/>
          </a:p>
        </p:txBody>
      </p:sp>
      <p:grpSp>
        <p:nvGrpSpPr>
          <p:cNvPr id="46" name="Группа 45"/>
          <p:cNvGrpSpPr>
            <a:grpSpLocks/>
          </p:cNvGrpSpPr>
          <p:nvPr/>
        </p:nvGrpSpPr>
        <p:grpSpPr bwMode="auto">
          <a:xfrm>
            <a:off x="944375" y="1510810"/>
            <a:ext cx="1669951" cy="1242167"/>
            <a:chOff x="3105149" y="2717800"/>
            <a:chExt cx="4656416" cy="3318919"/>
          </a:xfrm>
        </p:grpSpPr>
        <p:pic>
          <p:nvPicPr>
            <p:cNvPr id="47" name="Рисунок 46"/>
            <p:cNvPicPr>
              <a:picLocks noChangeAspect="1" noChangeArrowheads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24288" y="2717800"/>
              <a:ext cx="3937277" cy="28321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48" name="Picture 16" descr="Student"/>
            <p:cNvPicPr>
              <a:picLocks noChangeAspect="1" noChangeArrowheads="1"/>
            </p:cNvPicPr>
            <p:nvPr/>
          </p:nvPicPr>
          <p:blipFill>
            <a:blip r:embed="rId2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05149" y="3433219"/>
              <a:ext cx="1711325" cy="2603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49" name="Группа 48"/>
          <p:cNvGrpSpPr/>
          <p:nvPr/>
        </p:nvGrpSpPr>
        <p:grpSpPr>
          <a:xfrm>
            <a:off x="2260271" y="1911090"/>
            <a:ext cx="859399" cy="640364"/>
            <a:chOff x="5105886" y="1586894"/>
            <a:chExt cx="1011332" cy="633940"/>
          </a:xfrm>
        </p:grpSpPr>
        <p:pic>
          <p:nvPicPr>
            <p:cNvPr id="50" name="Picture 8" descr="Информация о planetcalc.ru: Онлайн калькуляторы"/>
            <p:cNvPicPr>
              <a:picLocks noChangeAspect="1" noChangeArrowheads="1"/>
            </p:cNvPicPr>
            <p:nvPr/>
          </p:nvPicPr>
          <p:blipFill>
            <a:blip r:embed="rId2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05886" y="1716778"/>
              <a:ext cx="685884" cy="5040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1" name="Picture 10" descr="GoodPrint.Ru - магазин расходных материалов"/>
            <p:cNvPicPr>
              <a:picLocks noChangeAspect="1" noChangeArrowheads="1"/>
            </p:cNvPicPr>
            <p:nvPr/>
          </p:nvPicPr>
          <p:blipFill>
            <a:blip r:embed="rId2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64088" y="1586894"/>
              <a:ext cx="753130" cy="45815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52" name="Группа 51"/>
          <p:cNvGrpSpPr/>
          <p:nvPr/>
        </p:nvGrpSpPr>
        <p:grpSpPr>
          <a:xfrm>
            <a:off x="1788067" y="1911090"/>
            <a:ext cx="859399" cy="640364"/>
            <a:chOff x="5105886" y="1586894"/>
            <a:chExt cx="1011332" cy="633940"/>
          </a:xfrm>
        </p:grpSpPr>
        <p:pic>
          <p:nvPicPr>
            <p:cNvPr id="53" name="Picture 8" descr="Информация о planetcalc.ru: Онлайн калькуляторы"/>
            <p:cNvPicPr>
              <a:picLocks noChangeAspect="1" noChangeArrowheads="1"/>
            </p:cNvPicPr>
            <p:nvPr/>
          </p:nvPicPr>
          <p:blipFill>
            <a:blip r:embed="rId2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05886" y="1716778"/>
              <a:ext cx="685884" cy="5040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4" name="Picture 10" descr="GoodPrint.Ru - магазин расходных материалов"/>
            <p:cNvPicPr>
              <a:picLocks noChangeAspect="1" noChangeArrowheads="1"/>
            </p:cNvPicPr>
            <p:nvPr/>
          </p:nvPicPr>
          <p:blipFill>
            <a:blip r:embed="rId2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64088" y="1586894"/>
              <a:ext cx="753130" cy="45815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4632" y="2316583"/>
            <a:ext cx="815561" cy="10164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7" name="TextBox 56"/>
          <p:cNvSpPr txBox="1"/>
          <p:nvPr/>
        </p:nvSpPr>
        <p:spPr>
          <a:xfrm>
            <a:off x="6709109" y="2588317"/>
            <a:ext cx="16210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/>
              <a:t>Электронный учебник</a:t>
            </a:r>
            <a:endParaRPr lang="en-US" sz="1600" b="1" dirty="0"/>
          </a:p>
        </p:txBody>
      </p:sp>
      <p:sp>
        <p:nvSpPr>
          <p:cNvPr id="58" name="TextBox 57"/>
          <p:cNvSpPr txBox="1"/>
          <p:nvPr/>
        </p:nvSpPr>
        <p:spPr>
          <a:xfrm>
            <a:off x="3808939" y="2610535"/>
            <a:ext cx="162100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/>
              <a:t>УМК</a:t>
            </a:r>
            <a:endParaRPr lang="en-US" sz="1600" b="1" dirty="0"/>
          </a:p>
        </p:txBody>
      </p:sp>
      <p:pic>
        <p:nvPicPr>
          <p:cNvPr id="39" name="Picture 2"/>
          <p:cNvPicPr>
            <a:picLocks noChangeAspect="1" noChangeArrowheads="1"/>
          </p:cNvPicPr>
          <p:nvPr/>
        </p:nvPicPr>
        <p:blipFill rotWithShape="1"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33" t="19110" r="30740" b="7704"/>
          <a:stretch/>
        </p:blipFill>
        <p:spPr bwMode="auto">
          <a:xfrm>
            <a:off x="5221960" y="4085473"/>
            <a:ext cx="865675" cy="110217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0661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defTabSz="914400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3200" b="1" i="0" dirty="0" smtClean="0">
                <a:solidFill>
                  <a:srgbClr val="D15A3E"/>
                </a:solidFill>
                <a:latin typeface="Arial"/>
                <a:ea typeface="+mj-ea"/>
                <a:cs typeface="+mj-cs"/>
              </a:rPr>
              <a:t>План работы в рамках модуля</a:t>
            </a:r>
            <a:endParaRPr lang="ru-RU" sz="3200" b="1" i="0" dirty="0">
              <a:solidFill>
                <a:srgbClr val="D15A3E"/>
              </a:solidFill>
              <a:latin typeface="Arial"/>
              <a:ea typeface="+mj-ea"/>
              <a:cs typeface="+mj-cs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95400" y="1981201"/>
            <a:ext cx="9798424" cy="3809999"/>
          </a:xfrm>
        </p:spPr>
        <p:txBody>
          <a:bodyPr/>
          <a:lstStyle/>
          <a:p>
            <a:pPr marL="228600" indent="-228600" algn="l" defTabSz="914400">
              <a:lnSpc>
                <a:spcPct val="90000"/>
              </a:lnSpc>
              <a:spcBef>
                <a:spcPts val="1800"/>
              </a:spcBef>
              <a:buClr>
                <a:srgbClr val="D15A3E"/>
              </a:buClr>
              <a:buSzPct val="100000"/>
              <a:buFont typeface="Arial"/>
              <a:buChar char="▪"/>
            </a:pPr>
            <a:r>
              <a:rPr lang="ru-RU" sz="2000" b="0" i="0" dirty="0" smtClean="0">
                <a:solidFill>
                  <a:srgbClr val="2D2E2D"/>
                </a:solidFill>
                <a:latin typeface="Arial"/>
              </a:rPr>
              <a:t>Возможности и основы работы на интерактивной доске </a:t>
            </a:r>
          </a:p>
          <a:p>
            <a:pPr marL="228600" indent="-228600" algn="l" defTabSz="914400">
              <a:lnSpc>
                <a:spcPct val="90000"/>
              </a:lnSpc>
              <a:spcBef>
                <a:spcPts val="1800"/>
              </a:spcBef>
              <a:buClr>
                <a:srgbClr val="D15A3E"/>
              </a:buClr>
              <a:buSzPct val="100000"/>
              <a:buFont typeface="Arial"/>
              <a:buChar char="▪"/>
            </a:pPr>
            <a:r>
              <a:rPr lang="ru-RU" dirty="0" smtClean="0">
                <a:solidFill>
                  <a:srgbClr val="2D2E2D"/>
                </a:solidFill>
                <a:latin typeface="Arial"/>
              </a:rPr>
              <a:t>Документ-камера</a:t>
            </a:r>
            <a:endParaRPr lang="ru-RU" sz="2000" b="0" i="0" dirty="0" smtClean="0">
              <a:solidFill>
                <a:srgbClr val="2D2E2D"/>
              </a:solidFill>
              <a:latin typeface="Arial"/>
            </a:endParaRPr>
          </a:p>
          <a:p>
            <a:pPr marL="228600" indent="-228600" algn="l" defTabSz="914400">
              <a:lnSpc>
                <a:spcPct val="90000"/>
              </a:lnSpc>
              <a:spcBef>
                <a:spcPts val="1800"/>
              </a:spcBef>
              <a:buClr>
                <a:srgbClr val="D15A3E"/>
              </a:buClr>
              <a:buSzPct val="100000"/>
              <a:buFont typeface="Arial"/>
              <a:buChar char="▪"/>
            </a:pPr>
            <a:r>
              <a:rPr lang="ru-RU" sz="2000" b="0" i="0" dirty="0" smtClean="0">
                <a:solidFill>
                  <a:srgbClr val="2D2E2D"/>
                </a:solidFill>
                <a:latin typeface="Arial"/>
              </a:rPr>
              <a:t>Электронные учебники </a:t>
            </a:r>
            <a:endParaRPr lang="ru-RU" sz="2000" b="0" i="0" dirty="0" smtClean="0">
              <a:solidFill>
                <a:srgbClr val="2D2E2D"/>
              </a:solidFill>
              <a:latin typeface="Arial"/>
            </a:endParaRPr>
          </a:p>
          <a:p>
            <a:pPr marL="228600" indent="-228600" algn="l" defTabSz="914400">
              <a:lnSpc>
                <a:spcPct val="90000"/>
              </a:lnSpc>
              <a:spcBef>
                <a:spcPts val="1800"/>
              </a:spcBef>
              <a:buClr>
                <a:srgbClr val="D15A3E"/>
              </a:buClr>
              <a:buSzPct val="100000"/>
              <a:buFont typeface="Arial"/>
              <a:buChar char="▪"/>
            </a:pPr>
            <a:r>
              <a:rPr lang="ru-RU" sz="2000" b="0" i="0" dirty="0" smtClean="0">
                <a:solidFill>
                  <a:srgbClr val="2D2E2D"/>
                </a:solidFill>
                <a:latin typeface="Arial"/>
              </a:rPr>
              <a:t>Электронная почта и </a:t>
            </a:r>
            <a:r>
              <a:rPr lang="en-US" sz="2000" b="0" i="0" dirty="0" smtClean="0">
                <a:solidFill>
                  <a:srgbClr val="2D2E2D"/>
                </a:solidFill>
                <a:latin typeface="Arial"/>
              </a:rPr>
              <a:t>on-line </a:t>
            </a:r>
            <a:r>
              <a:rPr lang="ru-RU" sz="2000" b="0" i="0" dirty="0" smtClean="0">
                <a:solidFill>
                  <a:srgbClr val="2D2E2D"/>
                </a:solidFill>
                <a:latin typeface="Arial"/>
              </a:rPr>
              <a:t>сервисы совместной работы с документами</a:t>
            </a:r>
          </a:p>
          <a:p>
            <a:pPr marL="228600" indent="-228600" algn="l" defTabSz="914400">
              <a:lnSpc>
                <a:spcPct val="90000"/>
              </a:lnSpc>
              <a:spcBef>
                <a:spcPts val="1800"/>
              </a:spcBef>
              <a:buClr>
                <a:srgbClr val="D15A3E"/>
              </a:buClr>
              <a:buSzPct val="100000"/>
              <a:buFont typeface="Arial"/>
              <a:buChar char="▪"/>
            </a:pPr>
            <a:r>
              <a:rPr lang="en-US" dirty="0" smtClean="0">
                <a:solidFill>
                  <a:srgbClr val="2D2E2D"/>
                </a:solidFill>
                <a:latin typeface="Arial"/>
              </a:rPr>
              <a:t>Google-</a:t>
            </a:r>
            <a:r>
              <a:rPr lang="ru-RU" sz="2000" b="0" i="0" dirty="0" smtClean="0">
                <a:solidFill>
                  <a:srgbClr val="2D2E2D"/>
                </a:solidFill>
                <a:latin typeface="Arial"/>
              </a:rPr>
              <a:t>формы – инструмент сбора информации и контроля</a:t>
            </a:r>
            <a:endParaRPr lang="ru-RU" sz="2000" b="0" i="0" dirty="0" smtClean="0">
              <a:solidFill>
                <a:srgbClr val="2D2E2D"/>
              </a:solidFill>
              <a:latin typeface="Arial"/>
            </a:endParaRPr>
          </a:p>
          <a:p>
            <a:pPr marL="228600" indent="-228600" algn="l" defTabSz="914400">
              <a:lnSpc>
                <a:spcPct val="90000"/>
              </a:lnSpc>
              <a:spcBef>
                <a:spcPts val="1800"/>
              </a:spcBef>
              <a:buClr>
                <a:srgbClr val="D15A3E"/>
              </a:buClr>
              <a:buSzPct val="100000"/>
              <a:buFont typeface="Arial"/>
              <a:buChar char="▪"/>
            </a:pPr>
            <a:r>
              <a:rPr lang="ru-RU" dirty="0" smtClean="0"/>
              <a:t>Работа с приложениями офисного пакета (документы, таблицы, презентации)</a:t>
            </a:r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3984617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iamond Grid 16x9">
  <a:themeElements>
    <a:clrScheme name="DiamondGrid">
      <a:dk1>
        <a:srgbClr val="2D2E2D"/>
      </a:dk1>
      <a:lt1>
        <a:sysClr val="window" lastClr="FFFFFF"/>
      </a:lt1>
      <a:dk2>
        <a:srgbClr val="000000"/>
      </a:dk2>
      <a:lt2>
        <a:srgbClr val="EAEAEA"/>
      </a:lt2>
      <a:accent1>
        <a:srgbClr val="D15A3E"/>
      </a:accent1>
      <a:accent2>
        <a:srgbClr val="B2B2B2"/>
      </a:accent2>
      <a:accent3>
        <a:srgbClr val="4F91A1"/>
      </a:accent3>
      <a:accent4>
        <a:srgbClr val="F0BA34"/>
      </a:accent4>
      <a:accent5>
        <a:srgbClr val="AEB733"/>
      </a:accent5>
      <a:accent6>
        <a:srgbClr val="926397"/>
      </a:accent6>
      <a:hlink>
        <a:srgbClr val="4F91A1"/>
      </a:hlink>
      <a:folHlink>
        <a:srgbClr val="808080"/>
      </a:folHlink>
    </a:clrScheme>
    <a:fontScheme name="Arial">
      <a:majorFont>
        <a:latin typeface="Aria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15_4109default" id="{E728D685-11FC-4812-BA85-57AC6F9C9F40}" vid="{BC4E008B-95FF-4815-904E-143A8EDFC1D4}"/>
    </a:ext>
  </a:extLst>
</a:theme>
</file>

<file path=ppt/theme/theme2.xml><?xml version="1.0" encoding="utf-8"?>
<a:theme xmlns:a="http://schemas.openxmlformats.org/drawingml/2006/main" name="Office Theme">
  <a:themeElements>
    <a:clrScheme name="DiamondGrid">
      <a:dk1>
        <a:srgbClr val="2D2E2D"/>
      </a:dk1>
      <a:lt1>
        <a:sysClr val="window" lastClr="FFFFFF"/>
      </a:lt1>
      <a:dk2>
        <a:srgbClr val="000000"/>
      </a:dk2>
      <a:lt2>
        <a:srgbClr val="EAEAEA"/>
      </a:lt2>
      <a:accent1>
        <a:srgbClr val="D15A3E"/>
      </a:accent1>
      <a:accent2>
        <a:srgbClr val="B2B2B2"/>
      </a:accent2>
      <a:accent3>
        <a:srgbClr val="4F91A1"/>
      </a:accent3>
      <a:accent4>
        <a:srgbClr val="F0BA34"/>
      </a:accent4>
      <a:accent5>
        <a:srgbClr val="AEB733"/>
      </a:accent5>
      <a:accent6>
        <a:srgbClr val="926397"/>
      </a:accent6>
      <a:hlink>
        <a:srgbClr val="4F91A1"/>
      </a:hlink>
      <a:folHlink>
        <a:srgbClr val="808080"/>
      </a:folHlink>
    </a:clrScheme>
    <a:fontScheme name="Arial">
      <a:majorFont>
        <a:latin typeface="Aria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atMod val="100000"/>
                <a:shade val="0"/>
              </a:schemeClr>
            </a:gs>
            <a:gs pos="0">
              <a:scrgbClr r="0" g="0" b="0"/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DiamondGrid">
      <a:dk1>
        <a:srgbClr val="2D2E2D"/>
      </a:dk1>
      <a:lt1>
        <a:sysClr val="window" lastClr="FFFFFF"/>
      </a:lt1>
      <a:dk2>
        <a:srgbClr val="000000"/>
      </a:dk2>
      <a:lt2>
        <a:srgbClr val="EAEAEA"/>
      </a:lt2>
      <a:accent1>
        <a:srgbClr val="D15A3E"/>
      </a:accent1>
      <a:accent2>
        <a:srgbClr val="B2B2B2"/>
      </a:accent2>
      <a:accent3>
        <a:srgbClr val="4F91A1"/>
      </a:accent3>
      <a:accent4>
        <a:srgbClr val="F0BA34"/>
      </a:accent4>
      <a:accent5>
        <a:srgbClr val="AEB733"/>
      </a:accent5>
      <a:accent6>
        <a:srgbClr val="926397"/>
      </a:accent6>
      <a:hlink>
        <a:srgbClr val="4F91A1"/>
      </a:hlink>
      <a:folHlink>
        <a:srgbClr val="808080"/>
      </a:folHlink>
    </a:clrScheme>
    <a:fontScheme name="Arial">
      <a:majorFont>
        <a:latin typeface="Aria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atMod val="100000"/>
                <a:shade val="0"/>
              </a:schemeClr>
            </a:gs>
            <a:gs pos="0">
              <a:scrgbClr r="0" g="0" b="0"/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27087C0F-7449-45C4-B248-63D02665BF1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Презентация Сетка с ромбовидными ячейками (широкоэкранный формат)</Template>
  <TotalTime>0</TotalTime>
  <Words>117</Words>
  <Application>Microsoft Office PowerPoint</Application>
  <PresentationFormat>Широкоэкранный</PresentationFormat>
  <Paragraphs>33</Paragraphs>
  <Slides>4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6" baseType="lpstr">
      <vt:lpstr>Arial</vt:lpstr>
      <vt:lpstr>Diamond Grid 16x9</vt:lpstr>
      <vt:lpstr>ИКТ в образовании</vt:lpstr>
      <vt:lpstr>Презентация PowerPoint</vt:lpstr>
      <vt:lpstr>Презентация PowerPoint</vt:lpstr>
      <vt:lpstr>План работы в рамках модуля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/>
  <cp:revision>1</cp:revision>
  <dcterms:created xsi:type="dcterms:W3CDTF">2015-10-12T18:46:37Z</dcterms:created>
  <dcterms:modified xsi:type="dcterms:W3CDTF">2015-10-12T21:12:25Z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TC030310159991</vt:lpwstr>
  </property>
</Properties>
</file>